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రారండి యేసు పాదముల చేర పాప విముక్తి పొంద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Raarandi Yesu Paadamula Chera Paapa Vimukthi Ponda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కడపటి కాలమిదే యగును ఇల మోసపోకుడి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మిత్రుడేసుడు మీకు ఇచ్చిన - దాని పొందుచు పాడు డల్లెలూయా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Kadapati Kaalamide Yagunu Ila Mosapokudi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Mithrudesudu Meeku Ichchina - Daani Ponduchu Paadu Dallelooyaa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రారండి యేసు పాదముల చేర - పాప విముక్తి పొంద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Raarandi Yesu Paadamula Chera - Paapa Vimukthi Ponda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వచ్చువారల త్రోయనని - నెచ్చెలు డేసు వాక్కు నిచ్చెను (2) రారండి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Vachchuvaarala Throyanani - Nechchelu Desu Vaakku Nichchenu (2) Raarandi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జాగేల పాపి నీవింకను చావునకు తప్పెదవా?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సద్గురు చరణము వెదకిన - సద్గుణముగ నిను మార్చును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Jaagela Paapi Neevingkanu Chaavunaku Thappedavaa?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Sadguru Charanamu Vedakina - Sadgunamuga Ninu Maarchunu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ఆశతో యేసు నిలిచియున్నాడు -పాపీ - నిన్ను రక్షింపను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జీవితము మోసమగుచున్నది - పాపీ - యేసుని రక్షణ వెదుక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Aashatho Yesu Nilichiyunnaadu -Paapee - Ninnu Rakshimpanu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Jeevithamu Mosamaguchunnadi - Paapee - Yesuni Rakshana Veduka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నేడే నే మరణించిన నెచట చేరుదునని తలచి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చెంత రమ్ము తరుణము - దొరుకదు గుణపడుము వేగమే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Nede Ne Maraninchina Nechata Cherudunani Thalachi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Chentha Rammu Tharunamu - Dorukadu Gunapadumu Vegame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ప్రేమ ఉత్కృష్టమని యెంచి వెంటనే రారమ్ము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పాపముల క్షమింపను - నాథు డేసుడు సిల్వ నెక్కెను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Prema Uthkrushtamani Yenchi Ventane Raarammu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Paapamula Kshamimpanu - Naathu Desudu Silva Nekkenu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పాపము శాపము తోడను వచ్చెదనని చెప్పుము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 దేవాది దేవుడు నీకై - చేయునదెల్ల పరికింపను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Paapamu Shaapamu Thodanu Vachchedanani Cheppumu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 Devaadi Devudu Neekai - Cheyunadella Parikimpanu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మాయవేషముల ధరియించి కాలము వ్యర్థపరచి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తప్పుడు బోధ చేయువారల - వీడి పరమున జేరనిచటకు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Maayaveshamula Dhariyinchi Kaalamu Vyarthaparachi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Thappudu Bodha Cheyuvaarala - Veedi Paramuna Jeranichataku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2026-08-11T18:41:22Z</dcterms:created>
  <dcterms:modified xsi:type="dcterms:W3CDTF">2026-08-11T18:41:22Z</dcterms:modified>
</cp:coreProperties>
</file>