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కన్నీరేలమ్మా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532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కన్నీరేలమ్మా… కరుణించు యేసు నిన్ను విడువబోడమ్మా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కలవరపడకమ్మా… కరుణించు యేసు నిన్ను విడువబోడమ్మా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Kanneerelammaa… Karuninchu Yesu Ninnu Viduvabodammaa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Kalavarapadakammaa… Karuninchu Yesu Ninnu Viduvabodammaa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చూపి కలత మాన్పె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తోడమ్మా                             ||కన్నీరేలమ్మా||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Choopi Kalatha Maanpe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Thodammaa                  ||Kanneerelammaa||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నీకేమీ లేదని ఏమీ తేలేదని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అన్నారా నిన్ను అవమాన పరిచారా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Neekemi Ledani Emi Theledani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Annaaraa Ninnu Avamaana Parichaaraa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 రాత ఇంతేనని తర్వాత ఏమౌనోనని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రేపటిని గూర్చి చింతించుచున్నావా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 Raatha Inthenani Tharvaatha Emanuonani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Repatini Goorchi Chinthinchuchunnaavaa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చింతించకన్న యేసు మాటలు మరిచావా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మారాను మధురంగా మార్చెను చూసావా (2)         ||కన్నీరేలమ్మా||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Chinthinchakanna Yesu Maatalu Marichaavaa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Maaraanu Madhuramgaa Maarchenu Choosaavaa (2)       ||Kanneerelammaa||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నీకెవరూ లేరని ఏం చేయలేవని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అన్నారా నిన్ను నిరాశపరచారా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Neekevaru Lerani Em Cheyalevani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Annaaraa Ninnu Niraashaparachaaraa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పొరుగంటివాడనని ఎప్పటికీ ఇంతేనని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మారదని అనుకుంటూ ఉన్నావా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Porugantivaadanani Eppatiki Inthenani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Maaradani Anukuntoo Unnaavaa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నేనున్నానన్న యేసు మాటలు మరిచావా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కన్నీరు నాట్యంగా మార్చును చూస్తావా (2)             ||కన్నీరేలమ్మా||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Nenunnaananna Yesu Maatalu Marichaavaa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Kanneeru Naatyamga Maarchunu Choosthaavaa (2)        ||Kanneerelammaa||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2026-02-25T08:36:48Z</dcterms:created>
  <dcterms:modified xsi:type="dcterms:W3CDTF">2026-02-25T08:36:48Z</dcterms:modified>
</cp:coreProperties>
</file>