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పాపములను క్షమించెన్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Paapamulanu Kshaminchen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పాపములను క్షమించెన్ - ప్రభు నా నేత్రములను వెలిగించెన్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Paapamulanu Kshaminchen - Prabhu Naa Nethramulanu Veliginchen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యేసే నన్నెంతో ప్రేమించెన్ - ప్రాణమును నా కొరకొసగెన్ 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Yese Nannentho Preminchen - Praanamunu Naa Korakosagen 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మలిన వస్త్రములతో నేను (1)- చెడిన హృదయముతో నేను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కలువరి సిలువను చేరన్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Malina Vasthramulatho Nenu (1)- Chedina Hrudayamutho Nenu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Kaluvari Siluvanu Cheran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మరణమునుండి నా ప్రాణమును - కన్నీటినుండి నా కన్నులను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తప్పించెను నా తండ్రి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Maranamunundi Naa Praanamunu - Kanneetinundi Naa Kannulanu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Thappinchenu Naa Thandri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నా జీవిత కాలమంతయును - నే నాయనకు మొరపెట్టెదను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 ప్రభు నా మొర వినును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Naa Jeevitha Kaalamanthayunu - Ne Naayanaku Morapettedanu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 Prabhu Naa Mora Vinunu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యెహోవా బహుదయాళుండు - నీతి న్యాయముగల దేవుండు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సాధువులను గాపాడున్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Yehovaa Bahudayaalundu - Neethi Nyaayamugala Devundu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Saadhuvulanu Gaapaadun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మందిర ఆవరణములో నేను - యెరూషలేమా నీ మధ్యను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 ప్రభునే స్తుతియింతున్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Mandira Aavaranamulo Nenu - Yerooshalemaa Nee Madhyanu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 Prabhune Sthuthiyinthun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యెహోవా తన స్వాస్థ్యముగానన్ - బహుగా తన మహిమను జూపించన్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బహుప్రియమున నన్ బిలచెన్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Yehovaa Thana Svaasthyamugaanan - Bahugaa Thana Mahimanu Joopinchan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Bahupriyamuna Nan Bilachen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2026-08-11T18:51:07Z</dcterms:created>
  <dcterms:modified xsi:type="dcterms:W3CDTF">2026-08-11T18:51:07Z</dcterms:modified>
</cp:coreProperties>
</file>