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దశము భాగము లెల్ల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Dashamu Bhaagamu Lella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_ఆకసపు వాకిండ్ల విప్పుదును - అధిక కృపలను గుమ్మరించుదును =మా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కష్టఫలములను దీవింతును- భీకర నాశంబుం దొలంగింతును - కానంద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_Aakasapu Vaakindla Vippudunu - Adhika Krupalanu Gummarinchudunu =Maa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Kashtaphalamulanu Deevinthunu- Bheekara Naashambun Dolangginthunu - Kaananda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దేశ మిత్తు నని - శ్రీకరుం డెహోవా సెల విచ్చెను ||దశమ||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Desha Miththu Nani - Shreekarun Dehovaa Sela Vichchenu ||Dashama||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_దినభోజనం బిచ్చు దేవునిని- వన సౌఖ్యముల నిచ్చు దేవునిని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వినయంబుతో మదిని ధ్యానించుచు - దినభోజనంబులను భాగించుచు =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_Dinabhojanan Bichchu Devunini- Vana Saukhyamula Nichchu Devunini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Vinayambutho Madini Dhyaaninchuchu - Dinabhojanambulanu Bhaaginchuchu =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మానక దేవుని కర్చించు డీ - జయమొందు పని బూనడీ ||దశమ||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Maanaka Devuni Karchinchu Dee - Jayamondu Pani Boonadee ||Dashama||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దశము భాగము లెల్ల దేవునివి - ధారాళముగ నియ్య సమకూడుండి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పశువులు పైరులు దేవునివి - పసిండి లోహపుగనులు దేవునివి భాగ్యభోగ్యము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Dashamu Bhaagamu Lella Devunivi - Dhaaraalamuga Niyya Samakoodundi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Pashuvulu Pairulu Devunivi - Pasindi Lohapuganulu Devunivi Bhaagyabhogyamu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లెల్ల దేవునివి - భావించి కానుకలను నియ్యుండి ||దశమ||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Lella Devunivi - Bhaavinchi Kaanukalanu Niyyundi ||Dashama||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దేవునివి దొంగిలించెదరా - దేవదేవుని మోసపుచ్చెదరా = భావించి మది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నెంచి భయము నెంచి - ప్రార్ధింపం దలవంచి ప్రభు భాగమున్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Devunivi Donggilinchedaraa - Devadevuni Mosapuchchedaraa = Bhaavinchi Madi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Nenchi Bhayamu Nenchi - Praardhimpan Dalavanchi Prabhu Bhaagamun -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దేవాలయంబును పూర్ణంబుగా - దేదీష్యముగా నుండ సమకూర్చుండీ ||దశమ||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Devaalayambunu Poornambugaa - Dedeeshyamugaa Nunda Samakoorchundee ||Dashama||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పరిశుద్ధ దేవుని మందిరముం - పరిపూర్ణముగాను యోచించుండీ = పరిశుద్ధ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భాగము విడందీయుండీ - పాడిపంటలు నాస్తి దేవునిని - పదియవ భాగంబు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Parishuddha Devuni Mandiramun - Paripoornamugaanu Yochinchundee = Parishuddha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Bhaagamu Vidandeeyundee - Paadipantalu Naasthi Devunini - Padiyava Bhaagambu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పరమాత్మ దీవెనలను బొందుండీ ||దశమ||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Paramaathma Deevenalanu Bondundee ||Dashama||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ప్రథమ ఫలంబులు దేవునివి - విదితంబుగా నీయ మది నెంచుండీ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సదమల హృదయములను బొందియుం - ప్రథమ భాగము నెల్ల విడందీసియు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Prathama Phalambulu Devunivi - Vidithambugaa Neeya Madi Nenchundee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Sadamala Hrudayamulanu Bondiyun - Prathama Bhaagamu Nella Vidandeesiyu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||దశమ||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||Dashama||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2026-08-11T18:45:34Z</dcterms:created>
  <dcterms:modified xsi:type="dcterms:W3CDTF">2026-08-11T18:45:34Z</dcterms:modified>
</cp:coreProperties>
</file>