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దుఃఖముం బొందితివా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Duhkhamun Bondithivaa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డైనం బ్రేమించలే రైరి నా - యన్నా ప్రేమించినావా ||యెంతో||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Dainan Breminchale Rairi Naa - Yannaa Preminchinaavaa ||Yentho||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దుఃఖముం బొందితివా - నాకొర కెంతో - దుఃఖము పొంది తివా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యెంతో దుఃఖము నీకు - ఎంతో చింతయు నీకు - ఎంతో దిగులయ్యా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Duhkhamun Bondithivaa - Naakora Kentho - Duhkhamu Pondi Thivaa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Yentho Duhkhamu Neeku - Entho Chinthayu Neeku - Entho Digulayyaa Naaku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ఆ - పొంతి పిలాతు యూ - దులు నీకుం బెట్టిన - శ్రమలను దలపోయం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 ||నెంతో||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Aa - Ponthi Pilaathu Yoo - Dulu Neekun Bettina - Shramalanu Dalapoyan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 ||Nentho||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వచ్చిరి యూదులు - ముచ్చట లాడుచు - నెచ్చట వాండనుచు = నిన్ను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మచ్చరముతో వారి - యిచ్చ వచ్చినట్లు - కొట్టి దూషించినారా యెంతో!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Vachchiri Yoodulu - Muchchata Laaduchu - Nechchata Vaandanuchu = Ninnu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Machcharamutho Vaari - Yichcha Vachchinatlu - Kotti Dooshinchinaaraa Yentho!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సుందరమగు దేహ - మందున దెబ్బలు - గ్రంధులు గట్టినవా = నీవు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పొందిన బాధ నా - డెందము తలంపనా - నందములే దాయెను 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Sundaramagu Deha - Manduna Debbalu - Grandhulu Gattinavaa = Neevu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Pondina Baadha Naa - Dendamu Thalampanaa - Nandamule Daayenu Entho!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కొట్టుకొట్టుమని - తిట్టికేల్‌ దట్టిని - న్నట్టిట్టు నెట్టచును = వారు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పెట్టుశ్రమలు తుద - మట్టున కోర్చియుం - బెట్టితివా ప్రాణము ||నెంతో||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Kottukottumani - Thittikel Dattini - Nnattittu Nettachunu = Vaaru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Pettushramalu Thuda - Mattuna Korchiyun - Bettithivaa Praanamu ||Nentho||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నెపముం బెట్టుచుం దిట్టి - యపహసించుచు యూద - చపలులు గొట్టి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నారా = నా - యపరాధములకు నా - పదలను బొంది నీ - కృప నాకుం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Nepamun Bettuchun Ditti - Yapahasinchuchu Yooda - Chapalulu Gotti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Naaraa = Naa - Yaparaadhamulaku Naa - Padalanu Bondi Nee - Krupa Naakun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జూపినావా ||యెంతో||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చక్కని నా యేసు - మిక్కిలి బాధ నీ - కెక్కువ గలిగె నయ్యా = ఆహా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Joopinaavaa ||Yentho||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Chakkani Naa Yesu - Mikkili Baadha Nee - Kekkuva Galige Nayyaa = Aahaa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యొక్క దుష్టుండీటె - ప్రక్కను గ్రుచ్చి తన - యక్కస దీర్చుకొనెనా|| యెంతో!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అన్నదమ్ములైన - అక్క సెల్లెం డైనం - కన్న పిత్రాదు లైన = నన్ను - ఎన్నం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Yokka Dushtundeete - Prakkanu Gruchchi Thana - Yakkasa Deerchukonenaa|| Yentho!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Annadammulaina - Akka Sellen Dainan - Kanna Pithraadu Laina = Nannu - Ennan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2026-08-11T18:39:43Z</dcterms:created>
  <dcterms:modified xsi:type="dcterms:W3CDTF">2026-08-11T18:39:43Z</dcterms:modified>
</cp:coreProperties>
</file>