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వినలేదా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Vinaledaa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వినలేదా నీవు- గేత్సెమనేలో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వ్యాకుల - రోదనను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Vinaledaa Neevu- Gethsemanelo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Vyaakula - Rodananu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ప్రాణనాధుడు - పాపులకై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విజ్ఞాపన - చేయుచుండె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Praananaadhudu - Paapulakai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Vignaapana - Cheyuchunde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భరించజాలని - భారము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దేహము కృశించి - క్షీణించెనుగా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సహించి తండ్రి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బాధతో - విలపించెగా ||వినలేదా||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వచ్చితినే - చిత్తము చేయ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ఇచ్చెదను - నేను నా శరీరం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- సిద్ధించునుగాకని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పలుకుచు ప్రార్ధించెను ||వినలేదా||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తొలగించు మీ గిన్నె - నీ చిత్తమైతే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తనయుడు తండ్రిని - వేడిన వేళలో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స్వేద బిందువులు - రక్తమై మారి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నేలను కారెనుగా వినలేదా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2026-08-11T18:37:39Z</dcterms:created>
  <dcterms:modified xsi:type="dcterms:W3CDTF">2026-08-11T18:37:39Z</dcterms:modified>
</cp:coreProperties>
</file>