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భయము చెందకు భక్తుడా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Bhayamu Chendaku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భక్తులు ముగ్గురు.. చెరనుండి విడుదల కాలేదా           ||భయము||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Bhakthulu Mugguru.. Cheranundi Vidudala Kaaledaa            ||Bhayamu||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ఆస్తి అంతా పోయినా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దేహమంతా.. కురుపులతో నిండినా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Aasthi Anthaa Poyinaa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Dehamanthaa.. Kurupulatho Nindinaa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అన్నీ ఇచ్చిన తండ్రి అన్నీ తీసుకుపోయె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అని యోబు పలుక లేదా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Ichchina Thandri Anni Theesuku Poye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 Yobu Paluka Ledaa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భక్తుడా.. అని యోబు పలుక లేదా         ||భయము||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Bhakthudaa.. Ani Yobu Paluka Ledaa         ||Bhayamu||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భయము చెందకు భక్తుడా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మాయ లోక ఛాయలు చూచినప్పుడు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Bhayamu Chendaku Bhakthudaa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Maaya Loka Chaayalu Choochinappudu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భయము చెందకు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దిగులు చెందకు నీవు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Bhayamu Chendaku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Digulu Chendaku Neevu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జీవమిచ్చిన యెహొవున్నాడు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భక్తుడా.. ప్రాణం పెట్టిన యేసయ్యున్నాడు           ||భయము||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Jeevamichchina Yehovunnaadu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Bhakthudaa.. Praanam Pettina Yesayyunnaadu           ||Bhayamu||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బబులోను దేశమందున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భక్తులు ముగ్గురు.. బొమ్మకు మ్రొక్కనందునా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Babulonu Deshamanduna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Bhakthulu Mugguru.. Bommanku Mrokkanandunaa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పట్టి బంధించి రాజు అగ్నిలో పడవేస్తే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నాల్గవ వాడు ఉండలేదా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Patti Bandhinchi Raaju Agnilo Padavesthe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Naalgava Vaadu Undaledaa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భక్తుడా.. నాల్గవ వాడు ఉండలేదా         ||భయము||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Bhakthudaa.. Naalgava Vaadu Undaledaa           ||Bhayamu||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చెరసాలలో వేసినా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దేహమంతా.. గాయాలతో నిండినా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Cherasaalalo Vesinaa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Dehamanthaa.. Gaayaalatho Nindinaa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పాడి కీర్తించి పౌలు సీలలు కొనియాడ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భూకంపం కలుగ లేదా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Paadi Keerthinchi Poulu Seelalu Koniyaada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Bhookampam Kaluga Ledaa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2026-02-25T09:19:54Z</dcterms:created>
  <dcterms:modified xsi:type="dcterms:W3CDTF">2026-02-25T09:19:54Z</dcterms:modified>
</cp:coreProperties>
</file>