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వచ్చునదెవరో చూడుమా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Vachchunadevaro Choodumaa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వచ్చునదెవరో చూడుమా - మహిమ గలిగిన మన యేసే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Vachchunadevaro Choodumaa - Mahima Galigina Mana Yese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కన్నులెత్తి చూడుమా - క్రీస్తు ప్రభావముతో వచ్చుచుండెన్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Kannuleththi Choodumaa - Kreesthu Prabhaavamutho Vachchuchunden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మేఘారూఢుడై వచ్చుచున్నాడు - కంపించెను ఆకాశమెల్ల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వీణె వాయింప దూతల్ పాడంగ (2) పెండ్లి కుమారుండై వచ్చుచుండెన్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Meghaaroodhudai Vachchuchunnaadu - Kampinchenu Aakaashamella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Veene Vaayimpa Doothal Paadangga (2) Pendli Kumaarundai Vachchuchunden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సూర్యచంద్రులు అదృశ్యులైరి - మృతులెవ్వరులేరు అచ్చట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అందరు భయపడి వణకుచున్నారు - తీర్పుచేయ క్రీస్తు వచ్చుచుండెన్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Sooryachandrulu Adrushyulairi - Mruthulevvaruleru Achchata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Andaru Bhayapadi Vanakuchunnaaru - Theerpucheya Kreesthu Vachchuchunden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గతించును మనమున్న లోకము - నూతన లోక మొకటి కలుగును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మగును జగమంతయును - క్రీస్తు రాజ్యమేల వచ్చుచుండెన్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Gathinchunu Manamunna Lokamu - Noothana Loka Mokati Kalugunu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Magunu Jagamanthayunu - Kreesthu Raajyamela Vachchuchunden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ముండ్ల మకుటము నింకలేదు - మహిమ కిరీటము ధరించెను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అలంకారముతో అందమైయున్న - పెండ్లి కుమార్తెకై వచ్చుచుండెన్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Mundla Makutamu Ningkaledu - Mahima Kireetamu Dharinchenu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Alangkaaramutho Andamaiyunna - Pendli Kumaarthekai Vachchuchunden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2026-08-11T18:37:08Z</dcterms:created>
  <dcterms:modified xsi:type="dcterms:W3CDTF">2026-08-11T18:37:08Z</dcterms:modified>
</cp:coreProperties>
</file>