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ప్రభుని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Prabhuni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ప్రభుని స్తుతియించెదము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ప్రభుని అనంత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Prabhuni Sthuthiyinchedamu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 Prabhuni Anantha Premanu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అల్లుకుపోయేది ఆర్పజాలనిది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అలుపెరగనిది ప్రభు ప్రేమ (2)       ||అనుదినము||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Allukupoyedi Aarpajaalanidi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Aluperaganidi Prabhu Prema (2)      ||Anudinamu||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పాపమును పరిహరించి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క్షమియించునది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Paapamunu Pariharinchi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Kshamiyinchunadi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అడుగులను సుస్థిరపరచి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స్థలమున నింపునది (2)      ||అల్లుకుపోయేది||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Adugulanu Susthiraparachi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Sthalamuna Nimpunadi (2)      ||Allukupoyedi||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రేపటిలో తోడై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నీడలో బ్రతికించినది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Repatilo Thodai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Needalo Brathikinchinadi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 ద్వారము చేరు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ఆశ్రయమిచ్చునది (2)       ||అల్లుకుపోయేది||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 Dwaaramu Cheru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Aashrayamichchunadi (2)      ||Allukupoyedi||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2026-02-25T09:16:14Z</dcterms:created>
  <dcterms:modified xsi:type="dcterms:W3CDTF">2026-02-25T09:16:14Z</dcterms:modified>
</cp:coreProperties>
</file>