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నిన్‌ జూతు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Yesoo Nin Joothu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యేసూ, నిన్‌ జూతు నిందుం దే విందారగించుచున్‌ నీ తోడి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టగా మాధుర్య స్వల్ప మైత్రిన్‌ బెంచు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Yesoo, Nin Joothu Nindun De Vindaaraginchuchun Nee Thodi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Tagaa Maadhurya Svalpa Maithrin Benchu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అగోచరార్థముల్‌ నే ముట్టుదున్‌ దున్‌.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కృపన్‌ నేం బట్టుకొందు గట్టిగా 4 సాయం బీవే, వేరే నా కెందుకు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Agocharaarthamul Ne Muttudun Dun.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Krupan Nen Battukondu Gattigaa 4 Saayan Beeve, Vere Naa Kenduku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మింద వేయుదున్‌ నా భారము. వేరే చేమింద నానుకొనను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నే దైవాహార మిందె తిందును ప్రభూ, నిజంబుగా నిదే చాలును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Minda Veyudun Naa Bhaaramu. Vere Cheminda Naanukonanu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Ne Daivaahaara Minde Thindunu Prabhoo, Nijambugaa Nide Chaalunu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ద్రాక్షపాత్ర త్రాగుదున్‌ నీ శక్తిలోనె బలం బుండున్‌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భూభారముల్‌ నేం బారవేయు దున్‌ (ర పాపంబు నాది, నీతి నీదెగా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Aathmeeya Draakshapaathra Thraagudun Nee Shakthilone Balan Bundun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Bhoobhaaramul Nen Baaraveyu Dun (Ra Paapambu Naadi, Neethi Needegaa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క్షమా సౌఖ్యంబు గల్గుం క్రొత్తగా. నేరంబు నాది శుద్ధి నీదెగా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సంగీత భోజనాల కాలము నీరక్త నీతియేనా వస్రముల్‌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Kshamaa Saukhyambu Galgun Kroththagaa. Nerambu Naadi Shuddhi Needegaa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Sanggeetha Bhojanaala Kaalamu Neeraktha Neethiyenaa Vasramul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ప్రభుండు నాకై బల్ల వేసెను నా కాశ్రయంబు శాంతస్థితులు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Prabhundu Naakai Balla Vesenu Naa Kaashrayambu Shaanthasthithulu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2026-08-11T18:52:46Z</dcterms:created>
  <dcterms:modified xsi:type="dcterms:W3CDTF">2026-08-11T18:52:46Z</dcterms:modified>
</cp:coreProperties>
</file>