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నీ ప్రేమా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Priyudaa Nee Premaa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నీ ప్రేమ పాదముల్ చేరితి – నెమ్మది నెమ్మదియే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ఆసక్తితో నిన్ను పాడిస్తుతించెద – ఆనందమానందమే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Priyudaa Nee Prema Paadamul Cherithi – Nemmadi Nemmadiye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Aasakthitho Ninnu PaadiSthuthincheda – Aanandamaanandame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ఆశ్రయమే ఆశ్చర్యమే ఆరాధన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Aashrayame Aashcharyame Aaraadhana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 కార్యముల్ తలచి తలచి – వుల్లము పొంగేనయ్యా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మంచివాడా మంచి చేయువాడా – స్తోత్రము స్తోత్రమయ్యా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 Kaaryamul Thalachi Thalachi – Vullamu Ponggenayyaa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Manchivaadaa Manchi Cheyuvaadaa – Sthothramu Sthothramayyaa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మంచివాడా మహోన్నతుడా – 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Manchivaadaa Mahonnathudaa – Aaraadhana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బలియైన గొఱ్ఱెగ పాపము నంతటిన్ – మోసి తీర్చితివే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రక్తము నా కొరకేనయ్యా – నాకెంతో భాగ్యమయ్యా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Baliyaina Gorrega Paapamu Nanthatin – Mosi Theerchithive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Rakthamu Naa Korakenayyaa – Naakentho Bhaagyamayyaa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పరమాత్ముడా 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Parishuddhadaa Paramaathmudaa Aaraadhana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ఎన్నెన్నో యిక్కట్లు బ్రతుకులో వచ్చినన్ – నిన్ను నే విడువనయ్యా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చింది సాక్షిగా వుందున్ – నిశ్చయం నిశ్చయమే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Ennenno Yikkatlu Brathukulo Vachchinan – Ninnu Ne Viduvanayyaa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Chindi Saakshigaa Vundun – Nishchayan Nishchayame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రక్షకుడా యేసునాధా 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Rakshakudaa Yesunaadhaa Aaraadhana Aaraadhana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2026-08-24T10:17:00Z</dcterms:created>
  <dcterms:modified xsi:type="dcterms:W3CDTF">2026-08-24T10:17:00Z</dcterms:modified>
</cp:coreProperties>
</file>