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 in your pain and your sorrow,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heart is touched with your grief and despair;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Cast all your cares and your burdens upon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leave them there, oh, leave them there.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He's on His throne;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 watches o'er His own;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fail, He must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have faith in God.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 though all else fail about you;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 provides for His own;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fail though all kingdoms shall perish,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rules, He reigns upon His throne.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He's on His throne;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 watches o'er His own;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fail, He must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have faith in God.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 when your pathway is lonely,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sees and knows all the way you have trod;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alone are the least of His children;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have faith in God.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He's on His throne;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 watches o'er His own;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fail, He must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have faith in God.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 when your prayers are unanswered,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earnest plea He will never forget;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 on the Lord, trust His Word and be patient,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He'll answer yet.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He's on His throne;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He watches o'er His own;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cannot fail, He must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faith in God, have faith in God.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2026-08-24T07:33:54Z</dcterms:created>
  <dcterms:modified xsi:type="dcterms:W3CDTF">2026-08-24T07:33:54Z</dcterms:modified>
</cp:coreProperties>
</file>