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నిబ్బరం కలిగి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Nibbaram Kaligi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రెట్టింపు ఘనతతో మా తలను ఎత్తును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ఎదుటనే భోజనమిచ్చును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Rettimpu Ghanthatho Maa Thalanu Eththunu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Edutane Bhojanamichchunu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మా ధ్వజము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Maa Dhvajamu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అంగలార్పును – నాట్యముగా మార్చెను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బూడిద బదులు సంతోషమిచ్చెను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Angalaarpunu – Naatyamuga Maarchenu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Boodida Badulu Santhoshamichchenu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 దినములు సమాప్తమాయెను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ఉల్లాస వస్త్రము ధరియింప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Dinamulu Samaapthamaayenu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Ullaasa Vasthramu Dhariyimpa Chesenu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ప్రభునకే స్తోత్రం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Prabhunake Sthothram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స్త్రీ తన బిడ్డను – మరచినా మరచును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 మమ్మును మరువడుగా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Sthree Thana Biddanu – Marachinaa Marachunu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 Mammunu Maruvadugaa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నా అరచేతిలనే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చెక్కితి నిను అన్నాడు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Naa Arachethilane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Chekkithi Ninu Annaadu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చూచుకొనును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Choochukonunu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రాబోవు కాలమున – సమాధాన సంగతులే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 మాకై ఉద్దేశించెను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Raabovu Kaalamuna – Samaadhaana Sangathule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 Maakai Uddeshinchenu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ఇదిగో నేనొక నూతన క్రియను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చేయుచున్నానని మా ప్రభువు చెప్పెను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Idigo Nenoka Noothana Kriyanu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Cheyuchunnaanani Maa Prabhuvu Cheppenu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నిబ్బరం కలిగి ధైర్యముగుండు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దిగులు పడకు జడియకు ఎప్పుడు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Nibbaram Kaligi Dhairyamugundu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Digulu Padaku Jadiyaku 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ఇప్పుడే అది మొలుచున్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Ippude Adi Moluchun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కట్టని ఫురములను – మేం నాతని తోటలను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 మాకు అందించును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Kattani Puramulanu – Mem Naatani Thotalanu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 Maaku Andinchunu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ప్రాకారముగల పట్టణములోనికి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మమ్మును నడిపింపచేయును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Praakaaramugala Pattanamuloniki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Mammunu Nadipimpacheyunu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మా పురము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Maa Puramu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విడువడు నిన్ను మరువడు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Viduvadu Ninnu Maruvadu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 –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ఊరక నిలిచి ప్రభువు చూపే – రక్షణ చూద్దాము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Aamen –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Ooraka Nilichi Prabhuvu Choope – Rakshana Chooddaamu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శత్రువులు ఇకపై ఎప్పుడూ – కనబడరన్నాడు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ఆమెన్ – హల్లెలూయా       ||నిబ్బరం||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Shathruvulu Ikapai Eppuduu – Kanabadarannaadu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Aamen – Hallelooyaa      ||Nibbaram||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పర్వతాలు తొలగినా – మెట్టలు తత్తరిల్లినా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కృప మమ్మును విడువడుగా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Parvathaalu Tholaginaa – Mettalu Thaththarillinaa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Krupa Mammunu Viduvadugaa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ఎక్కలేని ఎత్తైన కొండను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ఎక్కించును మా ప్రభు కృప మమ్మును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Ekkaleni Eththaina Kondanu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Ekkinchunu Maa Prabhu Krupa Mammunu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మా బలము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Maa Balamu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మునుపటి కంటెను – అధికపు మేలును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 మాకు కలిగించును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Munupati Kantenu – Adhikapu Melunu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 Maaku Kaliginchunu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2026-02-25T08:36:38Z</dcterms:created>
  <dcterms:modified xsi:type="dcterms:W3CDTF">2026-02-25T08:36:38Z</dcterms:modified>
</cp:coreProperties>
</file>