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నీతో నాకున్న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Shaashvathamainadi Neetho Naakunna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నీతో నాకున్న అనుబంధము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మరువలేనిది నాపై నీకున్న అనురాగము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Shaashvathamainadi Neetho Naakunna Anubandhamu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Maruvalenidi Naapai Neekunna Anuraagamu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యేసయ్యా! నీ నామస్మరణయే - నా శ్వాసనిశ్వాసలాయెనే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సంధ్యారాగము వినిపించినావు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Yesayyaa! Nee Naamasmaranaye - Naa Shvaasanishvaasalaayene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హృదయవీణను సవరించినావు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చీకటి బ్రతుకును వెలిగించినావు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నానోట మృదువైన మాటలు - పలికించినావు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నావిలాపరాగాలు నీవు విన్నావు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చుక్కవై దర్శించినావు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ఉరుల నుండి విడిపించినావు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శత్రువులను మిత్రులుగా - మార్చియున్నావు ||శాశ్వత||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2026-08-11T18:39:03Z</dcterms:created>
  <dcterms:modified xsi:type="dcterms:W3CDTF">2026-08-11T18:39:03Z</dcterms:modified>
</cp:coreProperties>
</file>