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గగనము చీల్చుకొని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Gaganamu Cheelchukoni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గగనము చీల్చుకొని యేసు - ఘనులను తీసికొని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దూతలతో భువికి వేగమె రానుండె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Gaganamu Cheelchukoni Yesu - Ghanulanu Theesikoni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Doothalatho Bhuviki Vegame Raanunde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పరలోక పెద్దలతో- పరివారముతో కదలి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ధరసంఘ వధువునకై - తరలెను వరుడదిగో ||గగనము||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Paraloka Peddalatho- Parivaaramutho Kadali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Dharasanggha Vadhuvunakai - Tharalenu Varudadigo ||Gaganamu||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మొదటగను గొట్టెగను - ముదమారగ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కొదమసింహపురీతి - కదలెను గర్జనతో ||గగనము||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Modataganu Gotteganu - Mudamaaraga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Kodamasinhapureethi - Kadalenu Garjanatho ||Gaganamu||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కనిపెట్టు - కనురెప్పలో మారెదరు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ప్రథమమున లేచెదరు - పరిశుద్ధులు మృతులు ||గగనము||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Kanipettu - Kanureppalo Maaredaru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Prathamamuna Lechedaru - Parishuddhulu Mruthulu ||Gaganamu||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2026-08-11T18:46:15Z</dcterms:created>
  <dcterms:modified xsi:type="dcterms:W3CDTF">2026-08-11T18:46:15Z</dcterms:modified>
</cp:coreProperties>
</file>