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సర్వశక్తుడా నా సత్యదేవుడా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Sarvashakthudaa Naa Sathyadevudaa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వేడుకొనక మునుపే ప్రభు - వడిగా మాకుత్తరమిచ్చును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Vedukonaka Munupe Prabhu - Vadigaa Maakuththaramichchunu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మునుపటికన్న అధికముగా - మేలుల మాకు కలుగజేయున్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Munupatikanna Adhikamugaa - Melula Maaku Kalugajeyun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ప్రార్థనకు ప్రతిఫలముల్ - ప్రియముగ నొసగును - హల్లెలూయ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Praarthanaku Prathiphalamul - Priyamuga Nosagunu - Hallelooya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సర్వశక్తుడా (2)- నా సత్యదేవుడా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Sarvashakthudaa (2)- Naa Sathyadevudaa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సర్వదా నిను నే స్మరియింతును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Sarvadaa Ninu Ne Smariyinthunu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 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ఆనందమే మహాదానందమే -ఆశ్చర్యకరుడు యేసుండు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 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Aanandame Mahaadaanandame -Aashcharyakarudu Yesundu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పాపముల క్షమియించెను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Paapamula Kshamiyinchenu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చెరనుండి నేను - మొరపెట్టగా (2) - పరమునుండి - ఉత్తర మిచ్చెను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Cheranundi Nenu - Morapettagaa (2) - Paramunundi - Uththara Michchenu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గూఢమైన సంగతులన్ - గ్రహించునట్లు ప్రభుచేయును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Goodhamaina Sanggathulan - Grahinchunatlu Prabhucheyunu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అడుగువాటికన్న ప్రభువు - అత్యధికముగా దయచేయును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Aduguvaatikanna Prabhuvu - Athyadhikamugaa Dayacheyunu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ఊహకు మించిన కార్యములన్ - మహాప్రభు నడిగిన నెర వేర్చును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Oohaku Minchina Kaaryamulan - MahaaPrabhu Nadigina Nera Verchunu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2026-08-11T18:50:46Z</dcterms:created>
  <dcterms:modified xsi:type="dcterms:W3CDTF">2026-08-11T18:50:46Z</dcterms:modified>
</cp:coreProperties>
</file>