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దేవా నా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Deva Naa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ఆగిపోక సాగిపోవు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ప్రియసుతునిగా పనిచేయనిమ్ము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Aagipoka Saagipovu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Priyasuthuniga Panicheyanimmu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చోట నీ సాక్షిగా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నన్నుండనిమ్ము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Chota Nee Saakshigaa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Nannundanimmu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విస్తార పంట పొలము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కష్టించి పని చేయ నేర్పు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Visthaara Panta Polamu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Kashtinchi Pani Cheya Nerpu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విత్తు మనసు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కలకాలం మరి నాకు నొసగు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Vitthu Manasu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Kalakaalam Mari Naaku Nosagu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 క్షామ కాలమైనా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ఘనపరచు బతుకునిమ్మయ్యా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 Kshaama Kaalamainaa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Ghanaparachu Bathukunimmayyaa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నశియించే ఆత్మలన్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 చేర్చు కృపనిమ్మయ్యా  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Nashiyinche Aathmalan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 Cherchu Krupanimmayyaa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దేవా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ఆపాదమస్తకం నీకంకితం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Devaa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Aapaadamasthakam Neekankitham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నీ చరణం (4)                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 Nee Charanam (4)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పలుమార్లు వైదొలగినాను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దర్శనమునుండి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Palumaarlu Vaidolaginaanu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Darshanamunundi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నీ దివ్య పిలుపుకు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తగినట్లు జీవించనైతి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Nee Divya Pilupuku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Thaginatlu Jeevinchanaithi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నీ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దరిచేర్చినావు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Nee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Dari Cherchinaavu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గైకొనుము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నా శేష జీవితం 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Gaikonumu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Naa Shesha Jeevitham 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పాదముల చెంత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చిత్తంబు నేనెరుగ నేర్పు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Paadamula Chentha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Chiththambu Neneruga Nerpu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 భారంబు నొసగి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ప్రార్థించి పనిచేయనిమ్ము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 Bhaarambu Nosagi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Praardhinchi Panicheyanimmu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2026-02-25T09:22:34Z</dcterms:created>
  <dcterms:modified xsi:type="dcterms:W3CDTF">2026-02-25T09:22:34Z</dcterms:modified>
</cp:coreProperties>
</file>