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స్నేహితుడా నా హితుడా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Snehithudaa Naa Hithudaa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కరుణించిన నా హితుడా     ||స్నేహితుడా||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Karuninchina Naa Hithudaa        ||Snehithudaa||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స్నేహితుడా నా 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మరువని బహు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Snehithudaa Naa 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Maruvani Bahu Priyudaa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విడువని నా 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నిన్ను వర్ణింతును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Viduvani Naa 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Ninnu Varninthunu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నేను ఏమిత్తును (2)    ||స్నేహితుడా||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Nenu Aemitthunu (2)       ||Snehithudaa||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కారుచున్న కన్నీరు తుడిచి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పగిలియున్న గుండెను ఓదార్చి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Kaaruchunna Kanneeru Thudichi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Pagiliyunna Gundenu Odaarchi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ఆదరించిన స్నేహితుడా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నన్నోదార్చిన నా 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Aadarinchina Snehithudaa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Nannodaarchina Naa 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ఓదార్చిన నా హితుడా       ||స్నేహితుడా||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Odaarchina Naa Hithudaa        ||Snehithudaa||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మోడుగున్న బ్రతుకును చిగురించి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చెదరిన నన్ను దరి చేర్చి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Modugunna Brathukunu Chigurinchi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Chedarina Nannu Dari Cherchi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కృపను చూపిన స్నేహితుడా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కనికరించిన నా 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Krupanu Choopina Snehithudaa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Kanikarinchina Naa Hithudaa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2026-02-25T09:16:25Z</dcterms:created>
  <dcterms:modified xsi:type="dcterms:W3CDTF">2026-02-25T09:16:25Z</dcterms:modified>
</cp:coreProperties>
</file>