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జీవాధిపతివి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Jeevaadhipathivi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జీవాధిపతివి నీవే నా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ఆధారము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Jeevaadhipathivi Neeve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Aadhaaramu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చాలు, కీడు కాదా! మేలు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లెక్కింపగ తరమా! నే పొందిన ఈవులు (2)    ||జీవాధిపతివి||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Chaalu Keedu Kaadaa Melu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Lekkimpaga Tharamaa Ne Pondina Eevulu (2)          ||Jeevaadhipathivi||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ఎడారిలోన నీటి ఊట లిచ్చు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సంద్రములో రహదారులు వేయు వెల్పువు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Edaarilona Neeti Ootalichchuvaadavu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 Sandramulo Rahadaarulu Veyu Velpuvu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కానిదేది సాధ్యము? అడుగుటే ఆలస్యము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చేయు కార్యము! ఉహించుటె అసాధ్యము (2)     ||నీవుంటే||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Kaanidedi Saadhyamu – Adugute Aalasyamu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Cheyu Kaaryamu – Oohinchute Asaadhyamu (2)      ||Neevunte||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హృదయాలను తిప్పువాడవు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నమ్ము వారి పక్షము పోరాడు 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Hrudayaalanu Thippuvaadavu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Nammu Vaari Pakshamu Poraaduvaadavu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చీకటికి భయపడను, లోకమునకు లొంగను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తోడు ఉండగా, నా వెంట సాగుతుండగా (2)    ||నీవుంటే||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Cheekatiki Bhayapadanu Lokamunaku Longanu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Thodu Undagaa Naa Venta Saaguthundagaa (2)      ||Neevunte||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2026-02-25T09:17:32Z</dcterms:created>
  <dcterms:modified xsi:type="dcterms:W3CDTF">2026-02-25T09:17:32Z</dcterms:modified>
</cp:coreProperties>
</file>