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జీవితంబు ఘోర కష్టనష్టంబుల్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Jeevithambu Ghora Kashtanashtambul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జీవితంబు ఘోర కష్టనష్టంబుల్‌ 3. నాశనంబు జెందు నాస్తి జూడగా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ఆవరించి నిన్ను దుఃఖపర్చిన వాసిగా శ్రీ యేసు నీ కొసంగిన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Jeevithambu Ghora Kashtanashtambul 3. Naashanambu Jendu Naasthi Joodagaa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Aavarinchi Ninnu Duhkhaparchina Vaasigaa Shree Yesu Nee Kosanggina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దేవుడిచ్చినట్టి ఈవులెంచుము భాసురంపు భాగ్యముం దలంపుమా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వాశ్ళ్చర్య మొందెదవు. వానికై. యీ సౌభాగ్యమే గదా సదా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Devudichchinatti Eevulenchumu Bhaasurampu Bhaagyamun Dalampumaa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Vaashlcharya Mondedavu. Vaanikai. Yee Saubhaagyame Gadaa Sadaa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॥ఎంచుము లెక్కించు మోవులన్‌ 4. జీవితాదియందు ధైర్య మొందుము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॥Enchumu Lekkinchu Movulan 4. Jeevithaadiyandu Dhairya Mondumu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ఎంచిచూడు మేసుదీవెనల్‌ దేవుడుండు నెల్లవార్కి తోడుగ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ఎంచు మెంచు మెంచు మోవులన్‌ జీవయాత్ర యందు సాయమియ్య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Enchichoodu Mesudeevenal Devudundu Nellavaarki Thoduga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Enchu Menchu Menchu Movulan Jeevayaathra Yandu Saayamiyya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 నొందెదవు నీవు వానికై ॥ గన్‌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దేవదూతల్‌ నీకు తోడుగా నుండు.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 Nondedavu Neevu Vaanikai ॥ 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Devadoothal Neeku Thodugaa Nundu.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చింతమానసంబు నీకు గల్లినన్‌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వంతచే భారంబు గల్ల నీయెదన్‌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Chinthamaanasambu Neeku Gallinan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Vanthache Bhaarambu Galla Neeyedan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సంతసంబుతోడ నెంచుమోవులన్‌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 నొందెదవు నీవు వానికై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Santhasambuthoda Nenchumovulan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 Nondedavu Neevu Vaanikai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థే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2026-08-11T18:52:35Z</dcterms:created>
  <dcterms:modified xsi:type="dcterms:W3CDTF">2026-08-11T18:52:35Z</dcterms:modified>
</cp:coreProperties>
</file>