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ప్రార్థనలన్ని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Praarthanalanni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ప్రార్థనలన్ని ఆలకించినావు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స్తుతిహోమములన్ని - నీకే అర్పింతును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 Praarthanalanni Aalakinchinaavu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Sthuthihomamulanni - Neeke Arpinthunu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త్యాగమే నన్ను బంధించెను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నీబానిసనై యుందును బ్రతుకు దినములన్నియు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Thyaagame Nannu Bandhinchenu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Neebaanisanai Yundunu Brathuku Dinamulanniyu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అడిగినంత కంటే అధికముగా చేయు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ఐశ్వర్యవంతుడవు -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 - నీ దైవత్వమంతా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పరిశుద్ధతకే - శుభఆనవాలు ||నా ప్రార్థన||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ఆపత్కాలములో మొరపెట్టగానే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సమీపమైతివే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 బంధవ్యములన్నిటికన్నా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మిన్నయైనది నీ స్నేహ బంధము ||నా ప్రార్థన||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ఎక్కలేనంత ఎత్తెన కొండపై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ఎక్కించుము నన్ను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ఆశ్చర్యకరమైన నీ ఆలోచనలు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ఆత్మీయతకే స్థిర పునాదులు ||నా ప్రార్థన||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2026-08-11T18:38:59Z</dcterms:created>
  <dcterms:modified xsi:type="dcterms:W3CDTF">2026-08-11T18:38:59Z</dcterms:modified>
</cp:coreProperties>
</file>