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Three Kings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three kings of Orient are;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three kings of Orient are;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Bearing gifts we traverse afar,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Bearing gifts we traverse afar,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and fountain, moor and mountain,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and fountain, moor and mountain,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Following yonder star.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Following yonder star.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star of wonder, star of night,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star of wonder, star of night,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 with royal beauty bright,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 with royal beauty bright,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Westward leading, still proceeding,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Westward leading, still proceeding,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 us to Thy perfect light.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 us to Thy perfect light.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Born a King on Bethlehem's plain,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Born a King on Bethlehem's plain,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Gold I bring to crown Him again,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Gold I bring to crown Him again,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King forever, ceasing never,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King forever, ceasing never,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 us all to reign.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 us all to reign.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star of wonder, star of night,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star of wonder, star of night,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 with royal beauty bright,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 with royal beauty bright,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Westward leading, still proceeding,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Westward leading, still proceeding,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 us to Thy perfect light.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 us to Thy perfect light.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Frankincense to offer have I;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Frankincense to offer have I;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Incense owns a Deity nigh;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Incense owns a Deity nigh;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Prayer and praising, voices raising,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Prayer and praising, voices raising,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Worship Him, God most high.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Worship Him, God most high.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star of wonder, star of night,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star of wonder, star of night,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 with royal beauty bright,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 with royal beauty bright,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Westward leading, still proceeding,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Westward leading, still proceeding,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 us to Thy perfect light.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 us to Thy perfect light.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Myrrh is mine; its bitter perfume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Myrrh is mine; its bitter perfume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Breathes a life of gathering gloom;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Breathes a life of gathering gloom;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Sorrowing, sighing, bleeding, dying,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Sorrowing, sighing, bleeding, dying,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Sealed in the stone-cold tomb.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Sealed in the stone-cold tomb.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star of wonder, star of night,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star of wonder, star of night,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 with royal beauty bright,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 with royal beauty bright,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Westward leading, still proceeding,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Westward leading, still proceeding,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 us to Thy perfect light.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 us to Thy perfect light.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Glorious now behold Him arise,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Glorious now behold Him arise,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King and God and Sacrifice;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King and God and Sacrifice;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Alleluia, Alleluia,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Alleluia, Alleluia,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Earth to heaven replies.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Earth to heaven replies.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star of wonder, star of night,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star of wonder, star of night,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 with royal beauty bright,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 with royal beauty bright,</a:t>
            </a:r>
            <a:endParaRPr lang="en-US" sz="4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Westward leading, still proceeding,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Westward leading, still proceeding,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 us to Thy perfect light.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 us to Thy perfect light.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2026-09-28T23:59:10Z</dcterms:created>
  <dcterms:modified xsi:type="dcterms:W3CDTF">2026-09-28T23:59:10Z</dcterms:modified>
</cp:coreProperties>
</file>