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కరుణసాగర వీవేకావా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Karunasaagara Veevekaavaa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. పరమతండ్రి ప్రియకుమారా - *పావనముజేయ మోరేకారా = పరమతండ్రి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ప్రియకుమారా = పరముడా నీ పంచగాయము "లరయగా రక్తముతో నిండెను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. Paramathandri Priyakumaaraa - *Paavanamujeya Morekaaraa = Paramathandri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Priyakumaaraa = Paramudaa Nee Panchagaayamu "Larayagaa Rakthamutho Nindenu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ధరను మా పాపములుం - గడుగను - *చిరముగా ను త్త రమునాయె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1||పరమతండ్రి||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Dharanu Maa Paapamulun - Gaduganu - *Chiramugaa Nu Ththa Ramunaaye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1||Paramathandri||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*కరుణసాగర వీవేకావా - మరణమొంద సిల్వ మెట్టకు మోసినావా = కరుణ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సాగర వీవెకావ = మరియు కల్వరి మెట్టమిందను కడకు మేకులుం గొట్టబడి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*Karunasaagara Veevekaavaa - Maranamonda Silva Mettaku Mosinaavaa = Karuna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Saagara Veevekaava = Mariyu Kalvari Mettamindanu Kadaku Mekulun Gottabadi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మరణరక్తము చేత నరులకు - పరమరక్షణం దెల్పినావా  _ ||కరుణ||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Maranarakthamu Chetha Narulaku - Paramarakshanan Delpinaavaa  _ ||Karuna||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పురవిహారా = ప్రజలపాపముం బరిహరించియు - ప్రజల *సద్దతి నాందం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జేయను - విజయమునుం బొందితివి యిలలో - సజనులందరు భజనసేయం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Puravihaaraa = Prajalapaapamun Bariharinchiyu - Prajala *Saddathi Naandan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Jeyanu - Vijayamunun Bondithivi Yilalo - Sajanulandaru Bhajanaseyan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||నజరేతు||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||Najarethu||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మరియయనే కన్యకుమారా - నరకబాధం దప్పించినావా = మరియయనే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కన్యకుమారా = మార్గసత్యము జీవనములీ - మహిని నమ్మిన వారి కెల్లను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Mariyayane Kanyakumaaraa - Narakabaadhan Dappinchinaavaa = Mariyayane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Kanyakumaaraa = Maargasathyamu Jeevanamulee - Mahini Nammina Vaari Kellanu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మోరెగాకింక వేరేలేరని - సారెసారెకుం జెప్పినావా ||[మరియయనే||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Moregaakingka Verelerani - Saaresaarekun Jeppinaavaa ||[Mariyayane||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. మహిలోను మనుజకుమారా = యహా తండ్రిని వేడినావా = మహిలోను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మనజకుమారా = యిహములోనిను నమ్మువారిని - బహు నీ కటాక్షంబుచేతను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. Mahilonu Manujakumaaraa = Yahaa Thandrini Vedinaavaa = Mahilonu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Manajakumaaraa = Yihamuloninu Nammuvaarini - Bahu Nee Kataakshambuchethanu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మహిమజనకా గావుమనుచు - "త్రాహియని బ్రార్ధించి నావా ||మహిలోను||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Mahimajanakaa Gaavumanuchu - "Thraahiyani Braardhinchi Naavaa ||Mahilonu||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2026-08-11T18:42:37Z</dcterms:created>
  <dcterms:modified xsi:type="dcterms:W3CDTF">2026-08-11T18:42:37Z</dcterms:modified>
</cp:coreProperties>
</file>