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నా యాత్మ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Yesoo Naa Yaathma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నీవు నిత్యజీవపు టూటవు - నాకు - జీవజలంబు నిచ్చి కావు = మిపునా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గావంగ లేచి - జీవపదవికిం ద్రోవ దీయుమా || యేసూ!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Neevu Nithyajeevapu Tootavu - Naaku - Jeevajalambu Nichchi Kaavu = Mipunaa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Gaavangga Lechi - Jeevapadavikin Drova Deeyumaa || Yesoo!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నా యాత్మ రక్షకుండ - నన్ను - వాసిగా నీ రొమ్మున నుండం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జేసియు జల - రాసులను నీవు - తీసివేయుము - మోసములం ద్రోసి ||1యేసూ||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Yesoo Naa Yaathma Rakshakunda - Nannu - Vaasigaa Nee Rommuna Nundan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Jesiyu Jala - Raasulanu Neevu - Theesiveyumu - Mosamulan Drosi ||1Yesoo||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జీవబాధ నే దాంటుదాంక - నన్ను - నీవె దాంచము నా రక్షక = రూపునకు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 - ప్రోవు మో యేసు - దేవ యాత్మను - జీవమును జేర్చు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Jeevabaadha Ne Daantudaangka - Nannu - Neeve Daanchamu Naa Rakshaka = Roopunaku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 - Provu Mo Yesu - Deva Yaathmanu - Jeevamunu Jerchu ||Yesoo||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ప్రాపు లేని నా యాత్మన్‌ నీవు - నీదు - దాపునకుం జేర్చి ప్రోచి కావు =మో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పరమాత్ముండా - యోపికతోం జూచి - యాపదలం బాపి - యాదరించుము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Praapu Leni Naa Yaathman Neevu - Needu - Daapunakun Jerchi Prochi Kaavu =Mo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Paramaathmundaa - Yopikathon Joochi - Yaapadalan Baapi - Yaadarinchumu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నమ్మకము నీ యందున్నది - నీలో -నేను గోరు సాయంబున్నది = గాన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Yesoo!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Nammakamu Nee Yandunnadi - Neelo -Nenu Goru Saayambunnadi = Gaana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నేం బ్రాపు - లేని నా తలను - బూని రెక్కల - లోన గప్పుము ||యేసూ||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 నీవే నాకు సర్వము - నీదు - దాస జనుల లేవనెత్తుము =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 Braapu - Leni Naa Thalanu - Booni Rekkala - Lona Gappumu ||Yesoo||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 Neeve Naaku Sarvamu - Needu - Daasa Janula Levaneththumu = Nee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మిమ్మో - యేసు రోగులకు - వాసిగాం జీకు వారలను 68) ||యేసూ||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Mimmo - Yesu Rogulaku - Vaasigaan Jeeku Vaaralanu 68) ||Yesoo||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నావంటి ఘోరపాపి యేడి - యేసు - నీవంటి పరిశుద్ధుం డేడి = కేవలము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- భావముతో నిండి - నీవు కృపగల - దేవుండవు స్వామి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Naavanti Ghorapaapi Yedi - Yesu - Neevanti Parishuddhun Dedi = Kevalamu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- Bhaavamutho Nindi - Neevu Krupagala - Devundavu Svaami ||Yesoo||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నీదు కృపా బాహుళ్యమందు - యేసు నాదు పాపము గప్పుకొందు = సాదరం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బగు - నీదు మాటల - మోదమున శుద్ధి - పాదుకొననిమ్ము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Needu Krupaa Baahulyamandu - Yesu Naadu Paapamu Gappukondu = Saadaran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Bagu - Needu Maatala - Modamuna Shuddhi - Paadukonanimmu ||Yesoo||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2026-08-11T18:44:20Z</dcterms:created>
  <dcterms:modified xsi:type="dcterms:W3CDTF">2026-08-11T18:44:20Z</dcterms:modified>
</cp:coreProperties>
</file>