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స్తుతులివిగో నా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Sthuthulivigo Naa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ప్రేమా నా ప్రేమా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జీవన మార్గము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Premaa Naa Premaa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Jeevana Maargamu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 ఏమైన గాని నిన్ను స్తుతియింతును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కష్టమేమైన గాని నిన్ను విడువను ప్రభూ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 Emaina Gaani Ninnu Sthuthiyinthunu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Kashtamemaina Gaani Ninnu Viduvanu Prabhoo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నీతోనుండుటే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నీతోనుండుటే ధన్యము ||స్తుతులివిగో||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Neethonundute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Neethonundute Dhanyamu ||Sthuthulivigo||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స్థితిగతులను మార్చువాడా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ఆశ్రయదుర్గము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Sthithigathulanu Maarchu 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Aashrayadurgamu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దిక్కులేని వారలను ఆదుకొనువాడా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 చేయు దేవుడవు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Dikkuleni Vaaralanu Aadukonuvaadaa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 Cheyu Devudavu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రాజా నా రాజా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రక్షణ కేడంబు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Raajaa Naa Raajaa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Rakshana Kedambu Neeve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ప్రభువా నా ప్రభువా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ఆశ్రయదుర్గంబు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Prabhuvaa Naa Prabhuvaa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Aashrayadurgambu Neeve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బానిసనైయున్న నన్ను బిడ్డగా చేసితివే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యోగ్యతే లేని నన్ను అర్హునిగా చేసితివే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Baanisanaiyunna Nannu Biddagaa Chesithive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Yogyathe Leni Nannu Arhunigaa Chesithive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ఎలా నీ ఋణం తీర్చెదన్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సర్వం నీకే అంకితం ||స్తుతులివిగో||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Elaa Nee Runam Theerchedan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Sarvam Neeke Ankitham ||Sthuthulivigo||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స్తుతులివిగో నా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ప్రియమైన నా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Sthuthulivigo Naa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Priyamaina Naa Devaa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మేలులకై స్తోత్రములు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దీవెనకై కృతజ్ఞతలు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Melulakai Sthothramulu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Deevenakai Kruthagnathalu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శుద్ధుడా పరిశుద్ధుడా నిన్నే కీర్తించెదన్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పూర్ణుడా పరిపూర్ణుడా నిన్నే కొలిచెదన్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Shuddhudaa Parishuddhudaa Ninne Keerthinchedan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Poornudaa Paripoornudaa Ninne Kolichedan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ఘనమైనది నీ స్నేహం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వివరింపలేనిది నీ త్యాగం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Ghanamainadi Nee Sneham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Vivarimpalenidi Nee Thyaagam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ప్రేమించే ప్రియనేస్తమా   ||స్తుతులివిగో||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Preminche Priyanesthamaa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పోరాటముల పరిస్థితులలో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వైపే చూసెదన్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Poraatamula Paristhithulalo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Vaipe Choosedan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శ్రమలలో కన్నీటి బాధలలో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కనుగొందును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Shramalalo Kanneeti Baadhalalo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Kanugondunu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దేవా నా దేవా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క్షేమాధారము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Devaa Naa Devaa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Kshemaadhaaramu Neeve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2026-08-08T00:20:19Z</dcterms:created>
  <dcterms:modified xsi:type="dcterms:W3CDTF">2026-08-08T00:20:19Z</dcterms:modified>
</cp:coreProperties>
</file>