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దేవుని భూజనులారా - రండి స్తుతించ సదా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Devuni Bhoojanulaaraa - Randi Sthuthincha Sadaa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దేవుని భూ జనులారా - రండి స్తుతించ సదా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Devuni Bhoo Janulaaraa - Randi Sthuthincha Sadaa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కరుణ కృపా ప్రేమ - మయుడైన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వరుసగ మనకన్ని - దయ చేయువాడు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Karuna Krupa Prema - Mayudaina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Varusaga Manakanni - Daya Cheyuvaadu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వదలక అడుగుడి - ఈయంబడు ననెన్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వెదకుడి తట్టుడి - తీయంబడు ననెన్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Vadalaka Adugudi - Eeyambadu Nanen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Vedakudi Thattudi - Theeyambadu Nanen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యేసుని పేరట - వేడిన దానిని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దాసుల కిడును - దేవుడు 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Yesuni Perata - Vedina Daanini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Daasula Kidunu - Devudu Vegame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సుతుని ఇచ్చినవాడు - కొరత గానీయడు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ప్రీతిగా సమస్తము - నిచ్చును దయతో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Suthuni Ichchinavaadu - Koratha Gaaneeyadu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Preethigaa Samasthamu - Nichchunu Dayatho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సత్యమునందు - మనల నడిపించను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నిత్యాత్మను శాశ్వతముగ నిచ్చెను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Sathyamunandu - Manala Nadipinchanu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Nithyaathmanu Shaashvathamuga Nichchenu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ప్రాకటముగా నల్లెలూయా పాడుటకు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మానవులు నిరతము స్తుతింపను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Praakatamugaa Nallelooyaa Paadutaku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Maanavulu Nirathamu Sthuthimpanu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2026-08-11T18:48:54Z</dcterms:created>
  <dcterms:modified xsi:type="dcterms:W3CDTF">2026-08-11T18:48:54Z</dcterms:modified>
</cp:coreProperties>
</file>