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ఏమున్నది నాకు ఈ లోకంలో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Emunnadi Naaku Ee Lokamlo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ఏమున్నది నాకు ఈ లోకంలో అని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Emunnadi Naaku Ee Lokamlo 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దిగులుపడకు యేసుండగా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Digulupadaku Yesundagaa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చోటున్నది నీకు పరలోకంలో అని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Chotunnadi Neeku Paralokamlo 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మరచిపోకు ప్రియ నేస్తమా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Marachipoku Priya Nesthamaa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ప్రియ నేస్తమా మరచిపోకుమా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Priya Nesthamaa Marachipokumaa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యేసునే నీవు ఆరాధించుమా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Yesune Neevu Aaraadhinchumaa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ఏమి లేని గుడ్డివాని దర్శించె మన ప్రభువు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Emi Leni Guddivaani Darshinche Mana Prabhuvu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చూపునిచ్చి బలపరచి ధన్యున్ని చేసెను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Choopunichchi Balaparachi Dhanyunni Chesenu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లోకము వెలివేసినా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Lokamu Velivesinaa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అందరు దూరముంచినా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Andaru Dooramunchinaa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వెదకి రక్షించి మరలా బ్రతికించె 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Vedaki Rakshinchi Maralaa Brathikinche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విడువక ప్రేమించి దిగులును తొలగించె (2)     ||ప్రియ నేస్తమా||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Viduvaka Preminchi Digulunu Tholaginche (2) ||Priya Nesthamaa||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ఎందరున్నా ఇవ్వలేరు మనశ్శాంతి లోకములో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Endarunnaa Ivvaleru Manasshaanthi Lokamulo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ఏమి ఉన్నా దొరకదాయె నెమ్మది లోకములో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 Unnaa Dorakadaaye Nemmadi Lokamulo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ఆశ్రయించిన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Aashrayinchina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శాపము తొలగిపోవుగా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Shaapamu Tholagipovugaa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నెమ్మది కలిగించి నిరతము నడిపించి 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Nemmadi Kaliginchi Nirathamu Nadipinchi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నూతన బలమిచ్చి నిత్య జీవిమిచ్చె (2)     ||ప్రియ నేస్తమా||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Noothana Balamichchi Nithya Jeevimichche (2) ||Priya Nesthamaa||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2026-10-15T07:39:03Z</dcterms:created>
  <dcterms:modified xsi:type="dcterms:W3CDTF">2026-10-15T07:39:03Z</dcterms:modified>
</cp:coreProperties>
</file>