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కన్నా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Kannaa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కన్నా విశాలమైనది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విశ్వమంతటిలో వ్యాపించియున్నది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Kannaa Vishaala 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Vishwamanthatilo Vyaapinchiyunnadi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ఊహలకందని ఉన్నతమైనది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Oohalakandani Unnathamainadi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లోకమంతటికి రక్షణ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జనులందరిని బ్రతికించు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Lokamanthatiki Rakshana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Janulandarini Brathikinchu Jeevamu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కాలములో నివసించు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నామము         ||జుంటె||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Kaalamulo Nivasinchu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Naamamu       ||Junte||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కన్నా తీయనిది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పసిడి కన్నా మిన్న అది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Kannaa Theeyanidi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Pasidi Kannaa Minna 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 పొర్లుచున్న ప్రేమ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Pongi Porlu Chunna Prema Needi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కాంతి కన్నా ప్రకాశమైనది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పండు వెన్నెల కన్నా నిర్మలమైనది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Kaanthi Kannaa Prakaashamainadi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Pandu Vennela Kannaa Nirmalamainadi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మంచు కొండల కన్నా చల్లనిది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Manchu Kondala Kannaa Challanidi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అసాధ్యుడవు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మరణాన్నే జయించిన వీరుడవు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Asaadhyudavu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Maranaanne Jayinchina Veerudavu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సర్వాన్ని శాసించే యోధుడవు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సాటి లేరెవరు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Sarvanni Shaasinche Yodhudavu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Saati Lerevaru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రక్షకా నీవేగా మా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దాగు స్థలము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Rakshakaa Neevegaa Maa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Daagu Sthalamu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నిజమైన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ప్రణమిల్లి మ్రొక్కెదము           ||జుంటె||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Nijamaina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Pranamilli Mrokkedamu           ||Junte||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2026-02-25T09:34:43Z</dcterms:created>
  <dcterms:modified xsi:type="dcterms:W3CDTF">2026-02-25T09:34:43Z</dcterms:modified>
</cp:coreProperties>
</file>