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Brought Me Out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gave me a song, 'twas a new song of praise;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day and by night its sweet notes I will raise;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heart's overflowing, I'm happy and free.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praise my Redeemer, Who has rescued me.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brought me out of the miry clay,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set my feet on the Rock to stay;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puts a song in my soul today,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song of praise, hallelujah!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sing of His wonderful mercy to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praise Him till all men His goodness shall see;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sing of salvation at home and abroad,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many shall hear the truth and trust in God.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brought me out of the miry clay,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set my feet on the Rock to stay;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puts a song in my soul today,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song of praise, hallelujah!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heart was distressed 'neath Jehovah's dread frown,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low in the pit where my sins dragged me down;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cried to the Lord from the deep miry clay,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tenderly brought me out to golden day.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brought me out of the miry clay,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set my feet on the Rock to stay;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puts a song in my soul today,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song of praise, hallelujah!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placed me upon the strong Rock by His side,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steps were established and here I'll abide;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danger of falling while here I remain,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stand by His grace until the crown I gain.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brought me out of the miry clay,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set my feet on the Rock to stay;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puts a song in my soul today,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song of praise, hallelujah!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2026-08-24T07:33:55Z</dcterms:created>
  <dcterms:modified xsi:type="dcterms:W3CDTF">2026-08-24T07:33:55Z</dcterms:modified>
</cp:coreProperties>
</file>