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నాకు చాలును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Naaku Chaalunu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నాకు చాలును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లేనిదే నే బ్రతుకలేను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Naaku Chaalunu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Lenide Ne Brathukalenu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లేనిదే నే బ్రతుకలేను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Lenide Ne Brathukalenu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జల రాసులన్ని ఏక రాసిగా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నిలిచిపోయెనే నీ జనుల ఎదుట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Jala Raasulanni Eka Raasiga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Nilichipoyene Nee Janula Eduta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అవి భూకంపాలే అయినా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పెను తుఫానులే అయినా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 Bhoo Kampaale 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Penu Thuphaanule Ainaa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కృపయే శాశించునా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అవి అణగిపోవునా (2)         ||నీ కృప||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Krupaye Shaashinchunaa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 Anagipovunaa (2)         ||Nee Krupa||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జగదుద్పత్తికి ముందుగానే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ఏర్పరచుకొని నన్ను పిలచితివా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Jagadudpaththiki Mundugaane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Erparachukoni Nannu Pilachithivaa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పిలుపే స్థిరపరచెనే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కృపయే బలపరచెనే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Pilupe Sthiraparachene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Krupaye Balaparachene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కృపయే ఈ పరిచర్యను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అనుగ్రహించెను (2)      ||నీ కృప||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Krupaye Ee Paricharyanu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Anugrahinchenu (2)     ||Nee Krupa||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2026-02-25T09:26:37Z</dcterms:created>
  <dcterms:modified xsi:type="dcterms:W3CDTF">2026-02-25T09:26:37Z</dcterms:modified>
</cp:coreProperties>
</file>