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రాజుగా వచ్చుచున్నాడు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Raajugaa Vachchuchunnaadu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 దేవతలన్నీ ఆయన ముందర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సాగిలపడి నమస్కరించి గడగడలాడును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 Devathalanni Aayana Mundara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Saagilapadi Namaskarinchi Gadagadalaadunu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వంగని మోకాళ్ళన్నీ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యెదుట వంగిపోవును 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Vangani Mokaallanni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Yeduta Vangipovunu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క్రైస్తవుడా మరువవద్దు ఆయన రాకడ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కనిపెట్టి ప్రార్ధనచేసి సిద్ధముగానుండు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Kraisthavudaa Maruvavaddu Aayana Raakada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Kanipetti Praarthana Chesi Siddhamugaanundu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రెప్ప పాటున మారాలి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చెంతకు చేరాలి 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Reppa Paatuna Maaraali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Chenthaku Cheraali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రాజుగా వచ్చుచున్నాడు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భూలోకమంతా తెలుసుకొంటారు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Raajugaa Vachchuchunnaadu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Bhoolokamanthaa Thelusukuntaaru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రవికోటి తేజుడు రమ్యమైన దేవుడు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రారాజుగా వచ్చు చున్నాడు (2)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Ravikoti Thejudu Ramyamaina Devudu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Raaraajugaa Vachchuchunnadu (2) 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మేఘాలమీద యేసు వచ్చుచున్నాడు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పరిశుద్దులందరిని తీసుకుపోతాడు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Meghaala Meeda Yesu Vachchuchunnaadu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Parishuddhulandarini Theesukupothaadu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లోకమంతా శ్రమకాలం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విడువబడుట బహుఘోరం 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Lokamanthaa Shramakaalam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Viduvabaduta Bahu Ghoram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ఏడేండ్లు పరిశుద్దులకు విందవబోతుంది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ఏడేండ్లు లోకం మీదికి శ్రమ రాబోతుంది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Aedendlu Parishuddhulaku Vindavabothundi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Aedendlu Lokam Meediki Shrama Raabothundi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సువార్త మూయబడున్‌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వాక్యమే కరువగును  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Suvaartha Mooyabadun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Vaakyame Karuvagunu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వెయ్యేండ్లు ఇలపై యేసు రాజ్యమేలును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 రాజ్యాలన్ని ఆయన ఏలును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Veyyendlu Ilapai Yesu Raajyamelunu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 Raajyaalanni Aayana Aelunu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శాంతి వర్ధిల్లును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న్యాయమే కనబడును 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Shaanthi Vardhillunu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Nyaayame Kanabadunu        ||Yesu||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2026-02-25T09:16:23Z</dcterms:created>
  <dcterms:modified xsi:type="dcterms:W3CDTF">2026-02-25T09:16:23Z</dcterms:modified>
</cp:coreProperties>
</file>