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ఆకాశమే పట్టనోడు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Aakaashame Pattanodu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నిత్యముండు నీతి సూర్యుడు – సత్యసాక్షిగా ఇలకొచ్చినాడు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ప్రేమను పంచే పావనాత్ముడు – పశుల పాకలో పవళించినాడు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Nithyamundu Neethi Sooryudu – Sathya Saakshigaa Ilakochchinaadu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Premanu Panche Paavanaathmudu – Pashula Paakalo Pavalinchinaadu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సర్వాధికారియైన మహరాజు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దీనులకు దీవెనగా దిగి వచ్చినాడు (2) ||ఆనందమే||    ||ఆకాశమే||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Sarvaadhikaariyaina Maharaaju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Deebulaku Deevenagaa Digi Vachchinaadu (2) ||Aanandame||   ||Aakaashame||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అవనిలో ఉద్భవించె ఆది సంభూతిని చూడరే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పుడమియే పరవశించె పసిబాలుని చూడగనే… పసిబాలుని చూడగనే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Avanilo Udbhavinche Aadi Sambhoothuni Choodare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Pudamiye Paravshinche Pasibaaluni Choodagane.. Pasibaaluni Choodagane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ఆకాశమే పట్టనోడు – ధరణిలో పుట్టినాడు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పురమునందు దీనుడై – వెలసినాడు రక్షకుడు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Aakaashame Pattanodu – Dharanilo Puttinaadu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Puramunandu Deenudai – Velasinaadu Rakshakudu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మహా ఆనందమే – అందరికి ఇలలో సంతోషమే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ఆశ్చర్యమే ఇది అద్భుతమే – యేసు జననం అద్భుతమే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Mahaa Aanandame – Andariki Ilalo Santhoshame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Aascharyame Idi Adbhuthame – Yesu Jananam Adbhuthame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అదృశ్య దేవుని మహిమ స్వరూపుడు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అంతమైన పరలోక నాథుడు(2)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Adrushya Devuni Mahima Swaroopudu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Anthamaina Paraloka Naathudu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ఆదియందు వాక్యంబుగా – సృష్టి కార్యము జరిగించినాడు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అనాది నుండి జ్ఞానంబుగా – సృష్టి క్రమము నడిపించినాడు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Aadiynadu Vaakyambugaa – Srushti Kaaryamu Jariginchinaadu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Anaadi Nundi Gnaanambugaa – Srushti Kramamu Nadipinchinaadu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అన్నిటిని కలిగించిన మహరాజు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కన్నీటిని తుడచుటకు దిగివచ్చినాడు (2)     ||ఆనందమే||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Annitini Kaliginchina Maharaaju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Kanneetini Thudachutaku Digi Vachchinaadu (2) |||Aanandame||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ప్రేమను పంచే ప్రేమామయుడు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ఇచ్చే రక్షించే దేవుడు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Premanu Panche Premaamayudu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Ichche Rakshinche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పాపమే లేని సుగుణాల సుందరుడు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శాపము బాపను జన్మించెను చూడు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Paapame Leni Sugunaala Sundarudu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Shaapamu Baapanu Janminchenu Choodu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2026-02-25T09:34:44Z</dcterms:created>
  <dcterms:modified xsi:type="dcterms:W3CDTF">2026-02-25T09:34:44Z</dcterms:modified>
</cp:coreProperties>
</file>