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 అనే మాయలో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 Ane Maayalo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కొన్న తండ్రి కలలకు దూరమై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 కోడలికి చేరువై (2)          ||ప్రేమా||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Konna Thandri Kalalaku Dooramai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Kashtaala Kadaliki Cheruvai (2)          ||Premaa||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 అనే మాయలో చిక్కుకున్న సోదరి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 వారి కలలకు దూరమై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 Ane Maayalo Chikkukunna Sodari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 Vaari Kalalaku Dooramai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 కడలిలో చేరువై (2)          ||ప్రేమా||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Kashtaala Kadalilo Cheruvai (2)          ||Premaa||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తల్లిదండ్రులు కలలు గని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రెక్కలు ముక్కలు చేసుకొని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Thallidandrulu Kalalu Gani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Rekkalu Mukkalu Chesukoni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రక్తము చెమటగా మార్చుకొని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పైన ఆశలు పెట్టుకొని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Rakthamu Chematagaa Maarchukoni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Paina Aashalu Pettukoni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చదివిస్తే – పట్టణం పంపిస్తే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ప్రేమకు లోబడి – బ్రతుకులో నీవు చెడి – (2)         ||కన్న||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Chadivisthe – Pattanam Pampisthe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Premaku Lobadi – Brathukulo Neevu Chedi – (2)        ||Kanna||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ప్రేమను వదులుకొని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 ఆశలు హత్తుకొని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Premanu Vadulukoni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 Aashalu Hatthukoni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క్షమను వలదని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పిలుపును కాదని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Kshamanu Valadani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Pilupunu Kaadani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జీవిస్తే – తనువు చాలిస్తే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నరకము చేరుకొని – అగ్నిలో కూరుకొని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Jeevisthe – Thanuvu Chaalisthe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Narakamu Cherukoni – Agnilo Koorukoni –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2026-02-25T08:46:39Z</dcterms:created>
  <dcterms:modified xsi:type="dcterms:W3CDTF">2026-02-25T08:46:39Z</dcterms:modified>
</cp:coreProperties>
</file>