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నీదు మేలులను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Needu Melulanu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ప్రాణ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వరమే నీదు స్నేహం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Praana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Varame Needu Sneham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రక్షణకై పరమును వీడే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విమోచనకై క్రయ ధనమాయె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Rakshanakai Paramunu Veede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Vimochanakai Kraya Dhanamaaye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మృత్యుంజయుడా నీకే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పరమాత్ముడా నీకే సర్వం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Mruthyunjayudaa Neeke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Paramaathmudaa Neeke Sarvam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నీదు మేలులను – ఎలా వర్ణింపగలను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కీర్తింతును నీదు ప్రేమను – దేవా అది ఎంతో 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Needu Melulanu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Varnimpagalanu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దైవం నీవయ్యా పాపిని నేనయ్యా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రక్తముతో నన్ను కడుగు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Keerthinthunu Needu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Adi Entho Madhuram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 నీవయ్యా జీవితం నీదయ్యా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సాక్షిగా నన్ను నిలుపు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Daivam Neevayyaa Paapini Nenayyaa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Rakthamutho Nannu Kadugu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కారణ భూతుడా పరిశుద్ధుడా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ఆత్మతో నన్ను నింపు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 Neevayyaa Jeevitham Needayyaa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Saakshigaa Nannu Nilupu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మరనాత యేసు 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రాజ్యములో నన్ను చేర్చు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Kaarana Bhoothudaa Parishuddhudaa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Aathmatho Nannu Nimpu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ఘనుడా సిల్వ ధరుడా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అమూల్యం నీదు రుధిరం (2) ఓ…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Ghanudaa Silva Dharudaa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 Needu Rudhiram (2) O…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ఆరాధించే బ్రతుకు ధన్యం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మాట్లాడుటయే నాకు భాగ్యం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Aaraadhinche Brathuku Dhanyam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Maatlaadutayae Naaku Bhaagyam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మహోన్నతుడా నీకే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నీకే సర్వం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Mahonnathudaa Neeke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 Neeke Sarvam        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2026-02-25T09:15:26Z</dcterms:created>
  <dcterms:modified xsi:type="dcterms:W3CDTF">2026-02-25T09:15:26Z</dcterms:modified>
</cp:coreProperties>
</file>