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ఆశలన్ని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Aashalanni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తప్పుగా అడగను నీ చిత్తమే కోరెదను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జీవముకు అర్ధము నీ వాక్యమే తెలిపెను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Thappugaa Adaganu Nee Chitthame Koredanu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Jeevamuku Ardhamu Nee Vaakyame Thelipenu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 లోతులన్ని నీవు మాత్రమే ఎరిగితివి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కలవరములన్ని నీవే గ్రహియించితివి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 Lothulanni Neevu Maathrame Erigithivi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Kalavaramulanni Neeve Grahiyinchitivi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ఏది ఏమైనగాని నీ సన్నిధి నేను చేరెదను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ఎవరి ఎగతాళి మించినా నీ చిత్తమే చేయ సాగెదను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 Emainagaani Nee Sannidhi Nenu Cheredanu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Evari Egathaali Minchinaa Nee Chitthame Cheya Saagedanu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ఎవ్వరికి తెలియని సంగతులు ఎరిగితివి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లోతైన గాయము నీ ప్రేమతో మాన్పితివి      ||నే తెరచు||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Evvariki Theliyani Sangathulu Erigithivi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Lothaina Gaayamu Nee Prematho Maanpithivi ||Ne Terachu||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తెరచు తలుపులు అన్ని, తరచుగా మూసితివి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కోపించి పగనుంచినా నవ్వుతూ చూసితివి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Therachu Thalupulu Anni, Tharachugaa Moosithivi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Kopinchi Paganunchinaa Navvuthoo Choosithivi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తలచు మార్గములన్ని తరచుగా మూసితివి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కన్నీళ్లతో దుఃఖించినా కౌగిలిలో దాచితివి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Thalachu Maargamulanni Tharachugaa Moosithivi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Kanneellatho Duhkhinchinaa Kougililo Daachithivi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మూయుటకు కారణం ఈ మూర్ఖునికి తెలిసినదే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అడిగిన దానికంటే అధికమే పొందితినే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Mooyutaku Kaaranam Ee Moorkhuniki Thelisinade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Adigina Daanikante Adhikame Pondithine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మూయుటకు కారణం ఇప్పుడే తెలిసినదే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అడిగిన దానికంటే ఎక్కువే పొందితినే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Mooyutaku Kaaranam Ippude Thelisinade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Adigina Daanikante Ekkuve Pondithine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చిన్న చిన్న ఆశలన్ని ఎరిగితివి కోరికలన్ని తీర్చితివి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మూర్ఖునని నీవెరిగినా కౌగిలిలో బంధించితివి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Chinna Chinna Aashalanni Erigithivi Korikalanni Theerchithivi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Moorkhunani Neeveriginaa Kougililo Bandhinchitivi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ఆశలన్ని ఎరిగితివి కోరికలన్ని తీర్చితివి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మూఢుడై నేనుండగా ఎత్తుకుని నడిపించితివి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Aashalanni Erigithivi Korikalanni Theerchithivi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Moodudai Nenundagaa Etthukoni Nadipinchithivi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తండ్రులెవరైననూ చేపనడిగితే పామునిచ్చునా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 నిన్ను నీ దయ మాత్రమే వేడితిని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Thandrulevarainanoo Chepanadigithe Paamunichchunaa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Thandree Ninnu Nee Daya Maathrame Vedithini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వేరుగా నేను ఏదియు కోరలేను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ఆశలే నా ఊసై తాకనీ జనుల మనసును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Verugaa Nenu Ediyu Koralenu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Aashale Naa Oosai Thaakanee Janula Manasunu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2026-07-28T06:16:14Z</dcterms:created>
  <dcterms:modified xsi:type="dcterms:W3CDTF">2026-07-28T06:16:14Z</dcterms:modified>
</cp:coreProperties>
</file>