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పేరే తెలియని ప్రజలు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Pere Theliyani Prajalu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పేరే తెలియని ప్రజలు – ఎందరో ఉన్నారు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ప్రేమను వారికి ప్రకటింప – కొందరే ఉన్నారు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Pere Theliyani Prajalu – Endaro Unnaaru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Premanu Vaariki Prakatimpa – Kondare Unnaaru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ఎవరైనా – మీలో ఎవరైనా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వెళతారా – నా ప్రేమను చెబుతారా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Evarainaa – Meelo Okarainaa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Velathaaraa – Naa Premanu Chebuthaaraa (2) ||Naa Pere||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పొందని ప్రజలు – లక్షల కొలది ఉన్నారు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మారుమూల గ్రామాల్లో – ఊరి లోపలి వీధుల్లో (2) ||ఎవరైనా||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Pondani Prajalu – Lakshala Koladiga Unnaaru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Maarumoolala Graamaallo Oori Lopali Veedhulalo (2) ||Evarainaa 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నమ్మిన వారిలో – కొందరు మోసం చేసారు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వెళతామని చెప్పి – వెనుకకు తిరిగారు (2) ||ఎవరైనా||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Nammina Vaarilo – Kondaru Mosam Chesaaru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Velathaamani Cheppi – Venukaku Thirigaaru (2) ||Evarainaa 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వెళ్ళగలిగితే మీరు – తప్పక వెళ్ళండి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వెళ్ళలేకపోతే – వెళ్ళేవారిని పంపండి (2) ||ఎవరైనా||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Vellagaligithe Meeru – Thappaka Vellandi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Vellalekapothe – Velle Vaarini Pampandi (2) ||Evarainaa||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2026-02-25T08:37:23Z</dcterms:created>
  <dcterms:modified xsi:type="dcterms:W3CDTF">2026-02-25T08:37:23Z</dcterms:modified>
</cp:coreProperties>
</file>