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రాజైన యేసు ప్రభు రానై యున్నాడు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Raajaina Yesu Prabhu Raanai Yunnaadu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ప్రాణమిచ్చి విమోచించి నీ ప్రేమతో - కృపనుబట్టి నడిపితివి నాదు యాత్రలో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ముగియువరకు సిద్ధపరచు నీ రాకకై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Praanamichchi Vimochinchi Nee Prematho - Krupanubatti Nadipithivi Naadu Yaathralo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Mugiyuvaraku Siddhaparachu Nee Raakakai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రాజైన యేసు ప్రభు రానై యున్నాడు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Raajaina Yesu Prabhu Raanai Yunnaadu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ఎత్తబడెదవా లేక విడువబడెదవా?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Eththabadedavaa Leka Viduvabadedavaa?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తెలిసికొంటివా నీవెంత ఘోరపాపివో -సిలువపై తీర్చెగా నీ పాప ఋణమున్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ఒప్పుకొనిన పాపమున్ క్షమించును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Thelisikontivaa Neeventha Ghorapaapivo -Siluvapai Theerchegaa Nee Paapa Runamun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Oppukonina Paapamun Kshaminchunu Yesu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లేని యెడల విడువబడెదవు సిద్ధపడుమా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Leni Yedala Viduvabadedavu Siddhapadumaa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బుద్ధిలేని కన్యకవలె మోసపోతివా - చేయలేవు ప్రభుసేవ నీ శక్తితో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నూనెలేక భ్రమతో బ్రతికెదవా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Buddhileni Kanyakavale Mosapothivaa - Cheyalevu Prabhuseva Nee Shakthitho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Nooneleka Bhramatho Brathikedavaa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లేని యెడల విడువబడెదవు సిద్ధపడుమా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Leni Yedala Viduvabadedavu Siddhapadumaa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వాక్యముకై జీవితం అప్పగింపక - దాచితివా తలాంతులను లెక్కచేయక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మొదటి ప్రేమను తిరిగి పొందుమా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Vaakyamukai Jeevithan Appagimpaka - Daachithivaa Thalaanthulanu Lekkacheyaka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Modati Premanu Thirigi Pondumaa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లేని యెడల నష్టపోదువు సిద్ధపడుమా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Leni Yedala Nashtapoduvu Siddhapadumaa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2026-08-11T18:49:23Z</dcterms:created>
  <dcterms:modified xsi:type="dcterms:W3CDTF">2026-08-11T18:49:23Z</dcterms:modified>
</cp:coreProperties>
</file>