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సోదరులారా లెండి రాకడ గుర్తులు చూడండి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Sodarulaaraa Lendi Raakada Gurthulu Choodandi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తలుపు వేయబడిన లోన - ప్రవేశించనేరవు -పశ్చాత్తాప పడుము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యేసుపై నాధారపడి సంసిద్ధపడుమా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Thalupu Veyabadina Lona - Praveshinchaneravu -Pashchaaththaapa Padumu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Yesupai Naadhaarapadi Sansiddhapadumaa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సోదరులారా లెండి - రాకడ గుర్తులు చూడండి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Sodarulaaraa Lendi - Raakada Gurthulu Choodandi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దివిటీల నూనెతో నింపి - సిద్ధపడండి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Diviteela Noonetho Nimpi - Siddhapadandi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అర్ధరాత్రివేళలో - ప్రభురాకడ ధ్వని మ్రోగెను (2) సోమరితనము విడచి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నడుమున దట్టి గట్టి - ప్రభుని కెదురుచూడుము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Ardharaathrivelalo - Prabhuraakada Dhvani Mrogenu (2) Somarithanamu Vidachi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Nadumuna Datti Gatti - Prabhuni Keduruchoodumu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సర్వత్రయుద్ధాలు భూకంపములును ఘోరవ్యాధులు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ఘోరముగ ప్రబలెను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Sarvathrayuddhaalu Bhookampamulunu Ghoravyaadhulu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Ghoramuga Prabalenu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రాకడ సమీపం - బాయెనో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Raakada Sameepan - Baayeno Sodaraa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రాజ్యాలు అధికారాలన్ని - కదలిపోవుచున్నవి -కలవర మధికంబాయె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కన్నులు తెరచి చూడుమా ప్రభు - వచ్చేవేళాయె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Raajyaalu Adhikaaraalanni - Kadalipovuchunnavi -Kalavara Madhikambaaye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Kannulu Therachi Choodumaa Prabhu - Vachchevelaaye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చెదరిన యూదులు స్వదేశానికి చేరుటే యొక సూచన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క్రీస్తుయుగ మారంభము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Chedarina Yoodulu Svadeshaaniki Cherute Yoka Soochana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Kreesthuyuga Maarambhamu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రానై యున్న వేళిదే - కనిపెట్టుము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Raanai Yunna Velide - Kanipettumu Sodaraa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2026-08-11T18:41:04Z</dcterms:created>
  <dcterms:modified xsi:type="dcterms:W3CDTF">2026-08-11T18:41:04Z</dcterms:modified>
</cp:coreProperties>
</file>