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భూదిగంతముల నివాసులారా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Bhoodiganthamula Nivaasulaaraa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పరిశుద్ధత మీద మీరు - మిమ్మును కట్టుకొనుడి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పరిశుద్ధాత్మతో ప్రార్ధన చేయుడి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Parishuddhatha Meeda Meeru - Mimmunu Kattukonudi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Parishuddhathmatho Praardhana Cheyudi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 జీవార్ధమైన కనికరమునకై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కొరకు కనిపెట్టు చుందుడి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 Jeevaardhamaina Kanikaramunakai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Koraku Kanipettu Chundudi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దేవుడను నేనే యనె - వేరెవ్వరు లేరనెను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నీతిమంతుడును - రక్షించు వాడును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Devudanu Nene Yane - Verevvaru Leranenu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Neethimanthudunu - Rakshinchu Vaadunu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యుగయుగములకు-మహిమ ఘనత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ప్రభావమాయనకే కలుగును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Yugayugamulaku-Mahima Ghanatha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Prabhaavamaayanake Kalugunu Gaaka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భూదిగంతముల నివాసులారా - నా వైపు చూచి రక్షణ పొందుడి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Bhoodiganthamula Nivaasulaaraa - Naa Vaipu Choochi Rakshana Pondudi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యిదియే దేవుని ఆహ్వానము - యిదియే దేవుని రక్షణ పిలుపు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Yidiye Devuni Aahvaanamu - Yidiye Devuni Rakshana Pilupu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వినిరి అనేకులు ఆ పిలుపును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లోబడిరి వారు ఆ పిలుపునకు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Viniri Anekulu Aa Pilupunu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Lobadiri Vaaru Aa Pilupunaku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వైపు చూచిరి వారు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రక్షణనొంది ఆనందించిరి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Vaipu Choochiri Vaaru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Rakshananondi Aanandinchiri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శతృవు దాడికి ఎదిరించి నిలిచిరి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ప్రార్ధన ద్వారా పోరాడి గెలిచిరి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Shathruvu Daadiki Edirinchi Nilichiri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Praardhana Dvaaraa Poraadi Gelichiri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వైపు చూచుచుసాగిరి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ఆత్మతో సత్యముతో ఆరాధించిరి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Vaipu Choochuchusaagiri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Aathmatho Sathyamutho Aaraadhinchiri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సుళువుగా చిక్కులు బెట్టు పాపమును విడువుడి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సిలువను సహించి సాక్షులైయుండుడి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Suluvugaa Chikkulu Bettu Paapamunu Viduvudi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Siluvanu Sahinchi Saakshulaiyundudi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విశ్వాసమునకు కర్తయు దాని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కొనసాగించెడు యేసుని చూడుడి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Vishvaasamunaku Karthayu Daani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Konasaaginchedu Yesuni Choodudi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2026-08-11T18:52:22Z</dcterms:created>
  <dcterms:modified xsi:type="dcterms:W3CDTF">2026-08-11T18:52:22Z</dcterms:modified>
</cp:coreProperties>
</file>