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నాన్న యింటికి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Naanna Intiki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ఆనందం పొందెదను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లోకమును నేను మరిచెదను (2)               ||నా నాన్న||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Aanandam Pondedanu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Lokamunu Nenu Marichedanu (2)                 ||Naa Naanna||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నాన్న యింటికి నేను వెళ్ళాలి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యేసుని నేను చూడాలి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Naanna Intiki Nenu Vellaali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Yesuni Nenu Choodaali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నాన్న యింటిలో ఆదరణ ఉన్నది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నాన్న యింటిలో సంతోషం ఉన్నది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Naanna Intilo Aadarana 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Naanna Intilo Santhosham Unnadi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నాన్న యింటిలో నాట్యమున్నది          ||నా నాన్న||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Nanna Intilo Naatyamunnadi        ||Naa Naanna||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మగ్ధలేని మరియలాగా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పాదాలు చేరెదను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Magdhaleni Mariya Laagaa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Paadaalu Cheredanu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నేను కడిగెదను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 వెంట్రుకలతో తుడిచెదను (2)              ||నా నాన్న||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Nenu Kadigedanu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Thala Ventrukalatho Thudichedanu (2)                ||Naa Naanna||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బేతనీయ మరియలాగా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 చేరెదను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Bethaniya Mariya Laagaa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Sannidhini Cheredanu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వాక్యమును నేను ధ్యానింతును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ఎడతెగక నీ సన్నిధి చేరెదను (2)              ||నా నాన్న||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Vaakyamunu Nenu Dhyaaninthunu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Edathegaka Nee Sannidhi Cheredanu (2)                ||Naa Naanna||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సన్నిధి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మధురముగా ఉన్నదయ్యా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Sannidhi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Madhuramugaa Unnadayyaa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2026-02-25T09:27:36Z</dcterms:created>
  <dcterms:modified xsi:type="dcterms:W3CDTF">2026-02-25T09:27:36Z</dcterms:modified>
</cp:coreProperties>
</file>