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యేసు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Yesu Prabhoo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యేసు ప్రభో నే పాపిని యేసుప్రభో నీ రక్తపు ధారలచే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గావుము యేసుప్రభో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Yesu Prabho Ne Paapini Yesuprabho Nee Rakthapu Dhaaralache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Gaavumu Yesuprabho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పవిత్రుడవు నే నపవిత్రుడను నీ రక్త ప్రభావముచే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పవిత్రుని జేయు ప్రభూ        ||పాపిని||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Pavithrudavu Ne Napavithrudanu Nee Raktha Prabhaavamuche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Pavithruni Jeyu Prabhoo        ||Paapini||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చిందిన రక్తముచే నే పొందితి స్వస్థతను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రానుంటిని నీ దరికి – నను కావుము యేసుప్రభూ        ||పాపిని||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Chindina Rakthamuche Ne Pondithi Svasthathanu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Raanuntini Nee Dariki – Nanu Kaavumu YesuPrabhoo        ||Paapini||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మంటిని నేను ప్రభూ – కనుగొంటిని నీ కృపలన్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రానుంటిని నీ దరికిన్ – మన్నించుము యేసు ప్రభూ        ||పాపిని||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Mantini Nenu Prabhoo – Kanugontini Nee Krupalan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Raanuntini Nee Darikin – Manninchumu Yesu Prabhoo        ||Paapini||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2026-08-24T10:17:25Z</dcterms:created>
  <dcterms:modified xsi:type="dcterms:W3CDTF">2026-08-24T10:17:25Z</dcterms:modified>
</cp:coreProperties>
</file>