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దేవుడు భలే మంచి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నిజదైవం యేసు – అద్వితీయ దేవుడు        ||మంచి||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Devudu Bhale Manchi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Nijadaivan Yesu – Advitheeya Devudu        ||Manchi||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మ్రొక్కులను కోరడు మనసిస్తే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కొండలెక్కి రమ్మనడు – మనలో కొలువుంటాడు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Mrokkulanu Koradu Manasisthe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Kondalekki Rammanadu – Manalo Koluvuntaadu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వెదికే ప్రతి వారికి దొరికెను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పిలిచే ప్రతి వారికి పలికేసు దేవుడు        ||మంచి||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Vedike Prathi Vaariki Dorikenu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Piliche Prathi Vaariki Palikesu Devudu        ||Manchi||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కుంటి వారు గంతులేయ – కాళ్ళు నొసగినాడు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మూగవారు స్తుతిచేయ – నోటినిచ్చినారు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Kunti Vaaru Ganthuleya – Kaallu Nosaginaadu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Moogavaaru Sthuthicheya – Notinichchinaaru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బధిరులు తన స్వరమువిని – చెవులిచ్చినాడు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ప్రేమామయుడు – ఆశ్చర్య దేవుడు        ||మంచి||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Badhirulu Thana Svaramuvini – Chevulichchinaadu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Premamayudu – Aashcharya Devudu        ||Manchi||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చెప్పింది చేసేను – మాదిరుంచి వెళ్ళెను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 జాడలుంచెను – అనుసరించకోరెను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Cheppindi Chesenu – Maadirunchi Vellenu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 Jaadalunchenu – Anusarinchakorenu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మరణాన్ని జీవాన్ని మన ఎదుటే ఉంచెను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ఎంచుకొనే స్వేచ్చను – మన చేతికిచ్చెను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Maranaanni Jeevaanni Mana Edute Unchenu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Enchukone Svechchanu – Mana Chethikichchenu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చేతువో – నీవు సృష్టికర్త యేసుని        ||మంచి||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Chethuvo – Neevu Srushtikartha Yesuni        ||Manchi||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2026-08-24T10:17:38Z</dcterms:created>
  <dcterms:modified xsi:type="dcterms:W3CDTF">2026-08-24T10:17:38Z</dcterms:modified>
</cp:coreProperties>
</file>