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కళ్లుండి చూడలేని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Kallundi Choodaleni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కళ్లుండి చూడలేని ఎందరో ఉన్నారు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చూసి చూడనట్టు బ్రతుకుచున్నారు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Kallundi Choodaleni Endaro Unnaaru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Choosi Choodanattu Brathukuchunnaaru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కనులు తెరిపించాలి నీ మహిమతోనే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 చేయాలి నీ మహిమలోనే      ||కళ్లుండి||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Kanulu Theripinchaali Nee Mahimathone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 Cheyaali Nee Mahimalone       ||Kallundi||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చూపుతో నన్ను కాచియున్నావు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పైన వాత పెట్టి నను మార్చినావు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Chooputho Nannu Kaachiyunnaavu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Paina Vaatha Petti Nanu Maarchinaavu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మరణాన్ని తప్పించావు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జీవాన్ని నాకిచ్చావు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Maranaanni Thappinchaavu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Jeevaanni Naakichchaavu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ఇంకేల నా యేసయ్యా          ||కళ్లుండి||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Inkela Naa Yesayyaa         ||Kallundi||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ఆత్మతో నన్ను నింపియున్నావు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సాక్షిగా నన్ను ఇల నిలిపియుంచావు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Aathmatho Nannu Nimpiyunnaavu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Saakshigaa Nannu Ila Nilipiyunchaavu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గమ్యమని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నడిచెదను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Gamyamani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Nadichedanu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నాకేగా పరలోకము      ||కళ్లుండి||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Naakegaa Paralokamu      ||Kallundi||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2026-02-25T08:36:25Z</dcterms:created>
  <dcterms:modified xsi:type="dcterms:W3CDTF">2026-02-25T08:36:25Z</dcterms:modified>
</cp:coreProperties>
</file>