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రారండి యువతి యువకులారా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Raarandi Yuvathi Yuvakulaaraa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ఓ........శాంతి - క్రాంతి లేని - లోకవాసికి - ఓ .....శాంతి - క్రాంతి యేసే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నంచు - చాటుచు = భ్రాంతిలోకమందు ప్రీతి వీడ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O........Shaanthi - Kraanthi Leni - Lokavaasiki - O .....Shaanthi - Kraanthi Yese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Nanchu - Chaatuchu = Bhraanthilokamandu Preethi Veeda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విశ్రాంతి నిచ్చు విశ్వనాధుడంచు - క్రాంతి హృదయమందు నింపి నీవు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నిశాంతమందు - తుదకు జేరవేగ రారండి!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Vishraanthi Nichchu Vishvanaadhudanchu - Kraanthi Hrudayamandu Nimpi Neevu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Nishaanthamandu - Thudaku Jeravega Raarandi!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. ఓ........నూతన - శతాబ్దం - నడుగుపెట్టిన - ఓ .....నవత - యువత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నూతనోత్సవంబుతో - దివ్యయెసు - రక్షణంపు - వార్తన్ - నవ్యపద్దతులతో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. O........Noothana - Shathaabdan - Nadugupettina - O .....Navatha - Yuvatha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Noothanothsavambutho - Divyayesu - Rakshanampu - Vaarthan - Navyapaddathulatho -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- నిదురబోవు - లోక వాసులెల్లన్ - నిదురలేపి - మెలుకొలుపు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పాడన్ ||రారండి|||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- Nidurabovu - Loka Vaasulellan - Niduralepi - Melukolupu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Paadan ||Raarandi|||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రారండి - యువతి - యువకులారా - లేలెండి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సిలువదారిపోవ = రారాజు - యేసు రాజు రాజ్యం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Raarandi - Yuvathi - Yuvakulaaraa - Lelendi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Siluvadaaripova = Raaraaju - Yesu Raaju Raajyan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రయముగాను - వచ్చునంచు చాట 1రారండి||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 ............మారుతున్న నేటి - సమాజంబులో - ఓ ...మారనట్టి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Rayamugaanu - Vachchunanchu Chaata 1Raarandi||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 ............Maaruthunna Neti - Samaajambulo - O ...Maaranatti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శక్తి చూపను = మారుమనస్సు పొంది నీవు వేగ - 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దర్శి యేసు దారిపోవ - మానవాళి - మనస్సు వెల్ల మార్చి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Shakthi Choopanu = Maarumanassu Pondi Neevu Vega - 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Darshi Yesu Daaripova - Maanavaali - Manassu Vella Maarchi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సమాజంబును - నిర్మింపన్ 1రారండి||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ఓ.........(ప్రేమ లేని - నేటి సంఘజీవికి - ఓ ....ప్రమమూర్తి -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Samaajambunu - Nirmimpan 1Raarandi||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O.........(Prema Leni - Neti Sangghajeeviki - O ....Pramamoorthi - Yesu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జూపుచు = ప్రేమ ్రేష్టమైనదంచు చాటి - ప్రేమ దారి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యొల్లరకును జూపి- ప్రేమధార గ్రోలి నీవువేగ - ప్రేమధార - గ్రోలుడంచు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Joopuchu = Prema Reshtamainadanchu Chaati - Prema Daari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Yollarakunu Joopi- Premadhaara Groli Neevuvega - Premadhaara - Groludanchu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 1రారండి||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Chaata 1Raarandi||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ఓ.......రక్షణంపు - మార్గమేమో తెలియక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.......పాప రోగగ్రస్తులైన- పాపులన్ = పరమ వైద్యు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O.......Rakshanampu - Maargamemo Theliyaka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.......Paapa Rogagrasthulaina- Paapulan = Parama Vaidyu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దేసు చెంతకేగ - పాప రోగమెల్ల - పోవునంచు - భక్తితోడ - చాటి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చెప్పి నీవు - ముక్తి దారి- చూపవేగరండి 1||రారండి||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Desu Chenthakega - Paapa Rogamella - Povunanchu - Bhakthithoda - Chaati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Cheppi Neevu - Mukthi Daari- Choopavegarandi 1||Raarandi||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2026-08-11T18:46:46Z</dcterms:created>
  <dcterms:modified xsi:type="dcterms:W3CDTF">2026-08-11T18:46:46Z</dcterms:modified>
</cp:coreProperties>
</file>