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ధ్యానింప నే చిత్తమా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Dhyaanimpa Ne Chiththamaa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దేవుని సేవింపం - దిరముగ నాశించి - దేవాత్మ కొర కీవు - దినము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వేండ ||ధ్యానింపవే||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Devuni Sevimpan - Diramuga Naashinchi - Devaathma Kora Keevu - Dinamu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Venda ||Dhyaanimpave||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జగన్నాధము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Jagannaadhamu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ధ్యానింప నే చిత్తమా - వర్షాంతమున - ధ్యానింపనే చిత్తమా= ధ్యానించ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వాసక్తి - జ్ఞానంబుం గలిగించు - జ్ఞాన స్వరూపుండు - జ్ఞానాత్మచే నీకు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Dhyaanimpa Ne Chiththamaa - Varshaanthamuna - Dhyaanimpane Chiththamaa= Dhyaanincha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Vaasakthi - Jnyaanambun Galiginchu - Jnyaana Svaroopundu - Jnyaanaathmache Neeku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 జ్ఞా. ల్ష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అరయ నీ తలంపుల - నఘము లగుపడు - పరిశుద్ధుం డీక్షింప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Jnyaa. Lsha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Araya Nee Thalampula - Naghamu Lagupadu - Parishuddhun Deekshimpa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బహుగా గనుపడుచుండు ||ధ్యానింపవే||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Bahugaa Ganupaduchundu ||Dhyaanimpave||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పరికింపం బలుకులం - పాప మగుపడు నీకు - పరిశుద్ధుం డరయుం గ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న్పడకుండు నే యది ధ్యానింపవే||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Parikimpan Balukulan - Paapa Magupadu Neeku - Parishuddhun Darayun Ga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Npadakundu Ne Yadi Dhyaanimpave||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క్రియలను జింతింప - మయిల గనపడు గాన - భయ మొంది నమ్మికను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బదవే క్రీస్తుని దరికి ||ధ్యానింపవే||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Kriyalanu Jinthimpa - Mayila Ganapadu Gaana - Bhaya Mondi Nammikanu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Badave Kreesthuni Dariki ||Dhyaanimpave||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దేవుని ఘన - దినదినముం దలపోయ - నీవు పొందంగ వచ్చు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నిక్కమైన శుద్ధి ధ్యానింపవే||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Devuni Ghana - Dinadinamun Dalapoya - Neevu Pondangga Vachchu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Nikkamaina Shuddhi Dhyaanimpave||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స్మరియింప నీలోన - వర రక్షకుని పాట్లు - భరియింప నోపుదువె - పాప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మొక నిమిషంబు ||ధ్యానింపవే||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Smariyimpa Neelona - Vara Rakshakuni Paatlu - Bhariyimpa Nopuduve - Paapa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Moka Nimishambu ||Dhyaanimpave||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హృదయంబు విమలాత్మ - సదనంబుం గావింపం - పదవే శ్రీఘ్రంబుగం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జనకుని కడకు ||ధ్యానింపవే||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Hrudayambu Vimalaathma - Sadanambun Gaavimpan - Padave Shreeghrambugan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Janakuni Kadaku ||Dhyaanimpave||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2026-08-11T18:45:47Z</dcterms:created>
  <dcterms:modified xsi:type="dcterms:W3CDTF">2026-08-11T18:45:47Z</dcterms:modified>
</cp:coreProperties>
</file>