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 నీ గురిగా నడువు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 Nee Gurigaa Naduvu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 నీ గురిగా - నడువు యౌవనుడా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 Nee Gurigaa - Naduvu Yauvanudaa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వెనుకంజ వేయకయే - నిలువు యేసు బండపై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 నీ గురిగా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Venukanja Veyakaye - Niluvu Yesu Bandapai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 Nee Gurigaa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మునుగు చుండె - నీ జీవనావ దాటించు వారెవ్వరు?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ప్రభుండే - దాటించువాడు (2) - నీదు చుక్కాని యేసే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Munugu Chunde - Nee Jeevanaava Daatinchu Vaarevvaru?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Prabhunde - Daatinchuvaadu (2) - Needu Chukkaani Yese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వచ్చెను యేసు - ఈ లోకమునకు తెచ్చె నీకు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అక్షయుడు తెరచె నిశ్చయముగ - మోక్షద్వారము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Vachchenu Yesu - Ee Lokamunaku Thechche Neeku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Akshayudu Therache Nishchayamuga - Mokshadvaaramu Neeke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సిలువలో యేసు నీ పాపములకై రక్తము కార్చెను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విమోచించును విశ్వసించిన - ముక్తిని పొందెదవు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Siluvalo Yesu Nee Paapamulakai Rakthamu Kaarchenu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Vimochinchunu Vishvasinchina - Mukthini Pondedavu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ప్రేమవార్త ప్రకటింప బడెను ప్రియులారా రండి నేడే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 ఉల్లములకు ప్రియమైన యేసే - శాంతి నిచ్చెడి రాజు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Premavaartha Prakatimpa Badenu Priyulaaraa Randi Nede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 Ullamulaku Priyamaina Yese - Shaanthi Nichchedi Raaju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2026-08-11T18:52:04Z</dcterms:created>
  <dcterms:modified xsi:type="dcterms:W3CDTF">2026-08-11T18:52:04Z</dcterms:modified>
</cp:coreProperties>
</file>