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పాటలు సంతోషముగా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Paatalu Santhoshamugaa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పాడైన కోరహు పాపంబుమాని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విధేయులై విరాజిల్లుడి (2)         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Paadaina Korahu Paapambumaani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Vidheyulai Viraajilludi (2)   ||Seeyonu||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ఆనందమయ పరలోకంబు మనది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అక్కడనుండి వచ్చునేసు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Aanandamaya Paralokambu Manadi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Akkadanundi Vachchunesu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గీతము సొంపుగ కలసి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పాడెదము ప్రభుయేసుకు జై (2)  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Geethamu Sompuga Kalasi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Paadedamu Prabhuyesuku Jai (2)   ||Seeyonu||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పాటలు సంతోషముగా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పాడుచు సీయోను వెల్లుదము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Paatalu Santhoshamugaa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Paaduchu Seeyonu Velludamu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శాశ్వతానందమేమియు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లేదని చెప్పెను ప్రియుడేసు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Shaashvathaanandamemiyu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Ledani Cheppenu Priyudesu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పొందవలె నీ లోకమునందు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కొంతకాలమెన్నో శ్రమలు (2)      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Pondavale Nee Lokamunandu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Konthakaalamenno Shramalu (2)   ||Seeyonu||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ఐగుప్తును విడచినట్టి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అరణ్యవాసులే ఈ ధరలో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Aiguputhunu Vidachinatti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Aranyavaasule Ee Dharalo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నిత్యనివాసము లేదిలలోన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నేత్రాలు కానానుపై నిల్పుడి (2)  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Nithyanivaasamu Ledilalona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Nethraalu Kaanaanupai Nilpudi (2)   ||Seeyonu||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మారాను పోలిన చేదైన స్థలముల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ద్వారా పోవలసియున్ననేమి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Maaraanupolina Chedaina Sthalamula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Dvaaraa Povalasiyunnanemi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రక్షకుండగు యేసే నడుపును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తనదు మాట నమ్ము (2)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Rakshakundagu Yese Nadupunu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Thanadu Maata Nammu (2)    ||Seeyonu||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 ఆశలనన్నియు విడిచి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రంగుగ యేసుని వెంబడించి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Aiguputhu Aashalananniyu Vidichi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Ranguga Yesuni Vembadinchi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2026-02-25T09:17:20Z</dcterms:created>
  <dcterms:modified xsi:type="dcterms:W3CDTF">2026-02-25T09:17:20Z</dcterms:modified>
</cp:coreProperties>
</file>