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తప్ప ఇంకెవరు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Thappa Inkevaru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తప్ప ఇంకెవరు ఆరాధనీయుడా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Thappa Inkevaru Aaraadhaneeyudaa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గాక మరి ఎవరు ఆధారభూతుడా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Gaaka Mari Evaru Aadhaarabhoothudaa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గమనము నీవే మా జీవము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Gamanamu Neeve Maa Jeevamu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భద్రత నీదే మా భాద్యత నీదే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Bhadratha Neede Maa Bhaadyatha Neede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మాకన్నియు నీవే - నీవన్నియు మావే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Maakanniyu Neeve - Neevanniyu Maave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మా సర్వము నీవేనయ్యా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Maa Sarvamu Neevenayyaa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నీ సాక్షిగా ఉందున్నయ్యా (2)    ||నీవు తప్ప||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Nee Saakshigaa Undunnayyaa (2) ||Neevu Thappa||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ఆశల సౌధం కలల ప్రపంచం అసూయతో కమ్మగా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Aashala Saudham Kalala Prapancham Asooyatho Kammagaa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 తండ్రి ప్రేమ దేవుని దర్శనం పగనే పెంచగా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Kanna Thandri Prema Devuni Darshanam Pagane Penchagaa (2)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అన్నల కౄరత్వం అమ్మి వేయగా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Annala Kroorathvam Ammi Veyagaa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అన్యుల మధ్యలో అవమానించగా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Anyula Madhyalo Avamaaninchagaa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దర్శన మిచ్చిన దేవుడువు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Darshana Michchina Devuduvu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భవితను బలముగా మార్చావు (2)    ||యేసయ్యా||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Bhavithanu Balamugaa Maarchaavu (2) ||Yesayyaa||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బంధు బలగము స్నేహితులందరు నెపములే వేయగా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Bandhu Balagamu Snehithulandaru Nepamule Veyagaa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ఆస్తి పాస్తులు కన్న బిడ్డలు దూరమే అవ్వగా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Aasthi Paasthulu Kanna Biddalu Doorame Avvagaa (2)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ఆరోగ్యం క్షిణించి అంతయు కోల్పోయినా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Aarogyam Kshininchi Anthayu Kolpoyinaa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ఆప్తుల మాటలు గాయము చేయగా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Aapthula Maatalu Gaayamu Cheyagaa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 ఇచ్చిన దేవుడవు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 Ichchina Devudavu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రెట్టింపు దీవెనగా మార్చావు (2)    ||యేసయ్యా||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Rettimpu Deevenagaa Maarchaavu (2) ||Yesayyaa||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2026-09-21T04:51:57Z</dcterms:created>
  <dcterms:modified xsi:type="dcterms:W3CDTF">2026-09-21T04:51:57Z</dcterms:modified>
</cp:coreProperties>
</file>