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ఆశ నీవే శ్వాస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Aasha Neeve Shwaasa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జీవన గమనాన్ని నీ వైపు మలచి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అడుగులలో నే నడచి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Jeevana Gamanaanni Nee Vaipu Malachi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Adugulalo Ne Nadachi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ప్రియమైన ప్రేమగ ఇలలో జీవించి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కౌగిలిలో ఒదుగుదునే    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Priyamaina Premaga Ilalo Jeevinchi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Kougililo Odugudune   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ఆశ నీవే శ్వాస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ధ్యాస యేసువా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Aasha Neeve Shwaasa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Dhyaasa Yesuvaa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ప్రాణం నీవే గానం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ధ్యానం నేస్తమా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Praanam Neeve Gaanam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Dhyaanam Nesthamaa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తలచుదునే నాపై కురిసిన నీ మధుర ప్రేమను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రూపులోనే నీ చేతి పనిగా – నను నీవు మలచితివే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Thalachudune Naapai Kurisina Nee Madhura Premanu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Roopulone Nee Chethi Panigaa – Nanu Neevu Malachithive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శ్వాసతోనే నీ మహిమ కొరకై – నను సృజియించితివే  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Shwaasathone Nee Mahima Korakai – Nanu Srujiyinchithive  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ఇహమున నా కొసగిన – ఈ ధర ఎంత భాగ్యమని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తలచితి నే భ్రమచితి – అంతయు నాకు సొంతమని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Ihamuna Naa Kosagina – Ee Dhara Yentha Bhaagyamani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Thalachithi Ne Bhramachithi – Anthayu Naaku Sonthamani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నేను పరుగెడితి ఇలలో చెలిమికై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హృదయం స్వార్ధమాయే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Nenu Parugedithi Ilalo Chelimikai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Hrudayam Swaardhamaaye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ప్రేమను ప్రేమగా చూపే మనసొకటి కలిగిన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ప్రేమైన కాన రాదే   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Premanu Premagaa Choope Manasokati Kaligina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Premaina Kaana Raade   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 పులకించెను – నీ ప్రేమ ప్రచించగానే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దృఢమాయె నా మదిలో – ఇక అంతయు వ్యర్థమని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 Pulakinchenu – Nee Prema Prachinchagane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Dhrudamaaye Naa Madilo – Ika Anthayu Vyardhamani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2026-02-25T08:36:12Z</dcterms:created>
  <dcterms:modified xsi:type="dcterms:W3CDTF">2026-02-25T08:36:12Z</dcterms:modified>
</cp:coreProperties>
</file>