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ప్రాణం సర్వం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 Sarvam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నీవలె ఉందును నీ వెంట సాగెదను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అండా దండా కొండా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Neevale Undunu Nee Venta Saagedanu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 Dandaa Kondaa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లోకం అంతా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అండా దండా కొండా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Lokam Anthaa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 Dandaa Kondaa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వేరే ఎవరూ లేరయ్యా         ||నీవేగా||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Vere Evaru Lerayyaa          ||Neevegaa||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ప్రాణం సర్వం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నా ధ్యానం గానం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Praanam Sarvam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Dhyaanam Gaanam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నీవే ఆధారం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నా ప్రాణం – యేసయ్యా నీవే జీవితం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Neeve Aadhaaram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Naa Praanam – Yesayyaa Neeve Jeevitham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యేసయ్యా యేసయ్యా..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ఆమెన్ హల్లెలూయా (2)          ||నీవే||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Yesayyaa Yesayyaa..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Aamen Hallelooyaa (2)          ||Neeve||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కోసమే కదా నీ ప్రాణమిచ్చినది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రాకకే కదా నేనెదురు చూచునది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Kosame Kadaa Nee Praanamichchinadi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Raakake Kadaa Neneduru Choochunadi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నీవలె ఉందును నీలో వసించెదను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అండా దండా కొండా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Neevale Undunu Neelo Vasinchedanu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 Dandaa Kondaa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లోకం అంతా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అండా దండా కొండా నీవయ్యా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Lokam Anthaa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Andaa Dandaa Kondaa Neevayyaa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వేరే ఎవరూ లేరయ్యా          ||నీవేగా||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Vere Evaru Lerayyaa           ||Neevegaa||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కాపరి నీవే నా ఊపిరి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దారివి నీవే నా మాదిరి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Kaapari Neeve Naa Oopiri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Daarivi Neeve Naa Maadiri Neeve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2026-02-25T08:46:19Z</dcterms:created>
  <dcterms:modified xsi:type="dcterms:W3CDTF">2026-02-25T08:46:19Z</dcterms:modified>
</cp:coreProperties>
</file>